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46"/>
  </p:notesMasterIdLst>
  <p:sldIdLst>
    <p:sldId id="256" r:id="rId2"/>
    <p:sldId id="257" r:id="rId3"/>
    <p:sldId id="258" r:id="rId4"/>
    <p:sldId id="290" r:id="rId5"/>
    <p:sldId id="259" r:id="rId6"/>
    <p:sldId id="291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2" r:id="rId21"/>
    <p:sldId id="273" r:id="rId22"/>
    <p:sldId id="284" r:id="rId23"/>
    <p:sldId id="293" r:id="rId24"/>
    <p:sldId id="302" r:id="rId25"/>
    <p:sldId id="303" r:id="rId26"/>
    <p:sldId id="295" r:id="rId27"/>
    <p:sldId id="296" r:id="rId28"/>
    <p:sldId id="294" r:id="rId29"/>
    <p:sldId id="298" r:id="rId30"/>
    <p:sldId id="299" r:id="rId31"/>
    <p:sldId id="304" r:id="rId32"/>
    <p:sldId id="285" r:id="rId33"/>
    <p:sldId id="286" r:id="rId34"/>
    <p:sldId id="287" r:id="rId35"/>
    <p:sldId id="288" r:id="rId36"/>
    <p:sldId id="278" r:id="rId37"/>
    <p:sldId id="279" r:id="rId38"/>
    <p:sldId id="280" r:id="rId39"/>
    <p:sldId id="289" r:id="rId40"/>
    <p:sldId id="282" r:id="rId41"/>
    <p:sldId id="283" r:id="rId42"/>
    <p:sldId id="276" r:id="rId43"/>
    <p:sldId id="277" r:id="rId44"/>
    <p:sldId id="281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D0FEF3-7224-4062-86A4-56B2BA8F4561}" v="184" dt="2023-02-08T12:04:23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Шныркова Анна Сергеевна" userId="c5490d19-4bfa-4373-9693-de7d7d1fead7" providerId="ADAL" clId="{2BD0FEF3-7224-4062-86A4-56B2BA8F4561}"/>
    <pc:docChg chg="undo custSel addSld delSld modSld sldOrd modMainMaster">
      <pc:chgData name="Шныркова Анна Сергеевна" userId="c5490d19-4bfa-4373-9693-de7d7d1fead7" providerId="ADAL" clId="{2BD0FEF3-7224-4062-86A4-56B2BA8F4561}" dt="2023-02-08T12:29:16.543" v="3111" actId="255"/>
      <pc:docMkLst>
        <pc:docMk/>
      </pc:docMkLst>
      <pc:sldChg chg="addSp delSp modSp mod setBg">
        <pc:chgData name="Шныркова Анна Сергеевна" userId="c5490d19-4bfa-4373-9693-de7d7d1fead7" providerId="ADAL" clId="{2BD0FEF3-7224-4062-86A4-56B2BA8F4561}" dt="2023-02-08T12:29:16.543" v="3111" actId="255"/>
        <pc:sldMkLst>
          <pc:docMk/>
          <pc:sldMk cId="3384988817" sldId="256"/>
        </pc:sldMkLst>
        <pc:spChg chg="mod">
          <ac:chgData name="Шныркова Анна Сергеевна" userId="c5490d19-4bfa-4373-9693-de7d7d1fead7" providerId="ADAL" clId="{2BD0FEF3-7224-4062-86A4-56B2BA8F4561}" dt="2023-02-08T11:36:12.764" v="2949" actId="26606"/>
          <ac:spMkLst>
            <pc:docMk/>
            <pc:sldMk cId="3384988817" sldId="256"/>
            <ac:spMk id="2" creationId="{CB4DF05D-E1A4-4D63-961B-E36F9F6E1429}"/>
          </ac:spMkLst>
        </pc:spChg>
        <pc:spChg chg="mod">
          <ac:chgData name="Шныркова Анна Сергеевна" userId="c5490d19-4bfa-4373-9693-de7d7d1fead7" providerId="ADAL" clId="{2BD0FEF3-7224-4062-86A4-56B2BA8F4561}" dt="2023-02-08T12:29:16.543" v="3111" actId="255"/>
          <ac:spMkLst>
            <pc:docMk/>
            <pc:sldMk cId="3384988817" sldId="256"/>
            <ac:spMk id="3" creationId="{CA15F975-0385-420C-A07E-E1EE79A0F813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36:12.764" v="2949" actId="26606"/>
          <ac:spMkLst>
            <pc:docMk/>
            <pc:sldMk cId="3384988817" sldId="256"/>
            <ac:spMk id="5" creationId="{307EFDA1-786F-448E-9F5A-3B45575FD3A9}"/>
          </ac:spMkLst>
        </pc:spChg>
        <pc:spChg chg="del">
          <ac:chgData name="Шныркова Анна Сергеевна" userId="c5490d19-4bfa-4373-9693-de7d7d1fead7" providerId="ADAL" clId="{2BD0FEF3-7224-4062-86A4-56B2BA8F4561}" dt="2022-01-15T17:59:48.084" v="1502" actId="26606"/>
          <ac:spMkLst>
            <pc:docMk/>
            <pc:sldMk cId="3384988817" sldId="256"/>
            <ac:spMk id="9" creationId="{729F2144-48B7-4730-955E-365ECED3ABE0}"/>
          </ac:spMkLst>
        </pc:spChg>
        <pc:spChg chg="del">
          <ac:chgData name="Шныркова Анна Сергеевна" userId="c5490d19-4bfa-4373-9693-de7d7d1fead7" providerId="ADAL" clId="{2BD0FEF3-7224-4062-86A4-56B2BA8F4561}" dt="2022-01-15T17:59:48.084" v="1502" actId="26606"/>
          <ac:spMkLst>
            <pc:docMk/>
            <pc:sldMk cId="3384988817" sldId="256"/>
            <ac:spMk id="11" creationId="{E765FF50-D2F9-4A4F-86ED-F101E172BA93}"/>
          </ac:spMkLst>
        </pc:spChg>
        <pc:spChg chg="del">
          <ac:chgData name="Шныркова Анна Сергеевна" userId="c5490d19-4bfa-4373-9693-de7d7d1fead7" providerId="ADAL" clId="{2BD0FEF3-7224-4062-86A4-56B2BA8F4561}" dt="2022-01-15T17:59:48.084" v="1502" actId="26606"/>
          <ac:spMkLst>
            <pc:docMk/>
            <pc:sldMk cId="3384988817" sldId="256"/>
            <ac:spMk id="13" creationId="{04D834C7-8223-43DA-AA30-E15A1BC7BB4E}"/>
          </ac:spMkLst>
        </pc:spChg>
        <pc:spChg chg="del">
          <ac:chgData name="Шныркова Анна Сергеевна" userId="c5490d19-4bfa-4373-9693-de7d7d1fead7" providerId="ADAL" clId="{2BD0FEF3-7224-4062-86A4-56B2BA8F4561}" dt="2022-01-15T17:59:48.084" v="1502" actId="26606"/>
          <ac:spMkLst>
            <pc:docMk/>
            <pc:sldMk cId="3384988817" sldId="256"/>
            <ac:spMk id="15" creationId="{B62DE6C5-8EB8-4E41-B0FF-93563AA4C56C}"/>
          </ac:spMkLst>
        </pc:spChg>
        <pc:spChg chg="add del">
          <ac:chgData name="Шныркова Анна Сергеевна" userId="c5490d19-4bfa-4373-9693-de7d7d1fead7" providerId="ADAL" clId="{2BD0FEF3-7224-4062-86A4-56B2BA8F4561}" dt="2023-02-08T11:36:12.764" v="2949" actId="26606"/>
          <ac:spMkLst>
            <pc:docMk/>
            <pc:sldMk cId="3384988817" sldId="256"/>
            <ac:spMk id="20" creationId="{F1174801-1395-44C5-9B00-CCAC45C056E7}"/>
          </ac:spMkLst>
        </pc:spChg>
        <pc:spChg chg="add del">
          <ac:chgData name="Шныркова Анна Сергеевна" userId="c5490d19-4bfa-4373-9693-de7d7d1fead7" providerId="ADAL" clId="{2BD0FEF3-7224-4062-86A4-56B2BA8F4561}" dt="2023-02-08T11:36:12.764" v="2949" actId="26606"/>
          <ac:spMkLst>
            <pc:docMk/>
            <pc:sldMk cId="3384988817" sldId="256"/>
            <ac:spMk id="22" creationId="{8DBEE602-02D2-420A-AFC1-438A1699A5E5}"/>
          </ac:spMkLst>
        </pc:spChg>
        <pc:spChg chg="add del">
          <ac:chgData name="Шныркова Анна Сергеевна" userId="c5490d19-4bfa-4373-9693-de7d7d1fead7" providerId="ADAL" clId="{2BD0FEF3-7224-4062-86A4-56B2BA8F4561}" dt="2023-02-08T11:36:12.764" v="2949" actId="26606"/>
          <ac:spMkLst>
            <pc:docMk/>
            <pc:sldMk cId="3384988817" sldId="256"/>
            <ac:spMk id="24" creationId="{B3FAB79E-1E1B-4287-B4EA-26E497404C89}"/>
          </ac:spMkLst>
        </pc:spChg>
        <pc:spChg chg="add del">
          <ac:chgData name="Шныркова Анна Сергеевна" userId="c5490d19-4bfa-4373-9693-de7d7d1fead7" providerId="ADAL" clId="{2BD0FEF3-7224-4062-86A4-56B2BA8F4561}" dt="2023-02-08T11:36:12.764" v="2949" actId="26606"/>
          <ac:spMkLst>
            <pc:docMk/>
            <pc:sldMk cId="3384988817" sldId="256"/>
            <ac:spMk id="26" creationId="{A22256D1-A993-4D2E-943C-2E87F8BFC629}"/>
          </ac:spMkLst>
        </pc:spChg>
        <pc:spChg chg="add del">
          <ac:chgData name="Шныркова Анна Сергеевна" userId="c5490d19-4bfa-4373-9693-de7d7d1fead7" providerId="ADAL" clId="{2BD0FEF3-7224-4062-86A4-56B2BA8F4561}" dt="2023-02-08T11:36:12.739" v="2948" actId="26606"/>
          <ac:spMkLst>
            <pc:docMk/>
            <pc:sldMk cId="3384988817" sldId="256"/>
            <ac:spMk id="31" creationId="{1E644DE9-8D09-43E2-BA69-F57482CFC93A}"/>
          </ac:spMkLst>
        </pc:spChg>
        <pc:spChg chg="add del">
          <ac:chgData name="Шныркова Анна Сергеевна" userId="c5490d19-4bfa-4373-9693-de7d7d1fead7" providerId="ADAL" clId="{2BD0FEF3-7224-4062-86A4-56B2BA8F4561}" dt="2023-02-08T11:36:12.739" v="2948" actId="26606"/>
          <ac:spMkLst>
            <pc:docMk/>
            <pc:sldMk cId="3384988817" sldId="256"/>
            <ac:spMk id="33" creationId="{6C23C919-B32E-40FF-B3D8-631316E84E3E}"/>
          </ac:spMkLst>
        </pc:spChg>
        <pc:spChg chg="add del">
          <ac:chgData name="Шныркова Анна Сергеевна" userId="c5490d19-4bfa-4373-9693-de7d7d1fead7" providerId="ADAL" clId="{2BD0FEF3-7224-4062-86A4-56B2BA8F4561}" dt="2023-02-08T11:36:12.739" v="2948" actId="26606"/>
          <ac:spMkLst>
            <pc:docMk/>
            <pc:sldMk cId="3384988817" sldId="256"/>
            <ac:spMk id="35" creationId="{61B17B84-F8A7-4053-9C9D-91E3CA7FFEFA}"/>
          </ac:spMkLst>
        </pc:spChg>
        <pc:spChg chg="add">
          <ac:chgData name="Шныркова Анна Сергеевна" userId="c5490d19-4bfa-4373-9693-de7d7d1fead7" providerId="ADAL" clId="{2BD0FEF3-7224-4062-86A4-56B2BA8F4561}" dt="2023-02-08T11:36:12.764" v="2949" actId="26606"/>
          <ac:spMkLst>
            <pc:docMk/>
            <pc:sldMk cId="3384988817" sldId="256"/>
            <ac:spMk id="37" creationId="{B62DE6C5-8EB8-4E41-B0FF-93563AA4C56C}"/>
          </ac:spMkLst>
        </pc:spChg>
        <pc:spChg chg="add">
          <ac:chgData name="Шныркова Анна Сергеевна" userId="c5490d19-4bfa-4373-9693-de7d7d1fead7" providerId="ADAL" clId="{2BD0FEF3-7224-4062-86A4-56B2BA8F4561}" dt="2023-02-08T11:36:12.764" v="2949" actId="26606"/>
          <ac:spMkLst>
            <pc:docMk/>
            <pc:sldMk cId="3384988817" sldId="256"/>
            <ac:spMk id="38" creationId="{729F2144-48B7-4730-955E-365ECED3ABE0}"/>
          </ac:spMkLst>
        </pc:spChg>
        <pc:spChg chg="add">
          <ac:chgData name="Шныркова Анна Сергеевна" userId="c5490d19-4bfa-4373-9693-de7d7d1fead7" providerId="ADAL" clId="{2BD0FEF3-7224-4062-86A4-56B2BA8F4561}" dt="2023-02-08T11:36:12.764" v="2949" actId="26606"/>
          <ac:spMkLst>
            <pc:docMk/>
            <pc:sldMk cId="3384988817" sldId="256"/>
            <ac:spMk id="39" creationId="{E765FF50-D2F9-4A4F-86ED-F101E172BA93}"/>
          </ac:spMkLst>
        </pc:spChg>
        <pc:spChg chg="add">
          <ac:chgData name="Шныркова Анна Сергеевна" userId="c5490d19-4bfa-4373-9693-de7d7d1fead7" providerId="ADAL" clId="{2BD0FEF3-7224-4062-86A4-56B2BA8F4561}" dt="2023-02-08T11:36:12.764" v="2949" actId="26606"/>
          <ac:spMkLst>
            <pc:docMk/>
            <pc:sldMk cId="3384988817" sldId="256"/>
            <ac:spMk id="40" creationId="{04D834C7-8223-43DA-AA30-E15A1BC7BB4E}"/>
          </ac:spMkLst>
        </pc:spChg>
        <pc:picChg chg="mod ord">
          <ac:chgData name="Шныркова Анна Сергеевна" userId="c5490d19-4bfa-4373-9693-de7d7d1fead7" providerId="ADAL" clId="{2BD0FEF3-7224-4062-86A4-56B2BA8F4561}" dt="2023-02-08T11:36:12.764" v="2949" actId="26606"/>
          <ac:picMkLst>
            <pc:docMk/>
            <pc:sldMk cId="3384988817" sldId="256"/>
            <ac:picMk id="4" creationId="{E258BCC8-2D67-475A-A4F7-3939009DC140}"/>
          </ac:picMkLst>
        </pc:picChg>
      </pc:sldChg>
      <pc:sldChg chg="addSp delSp modSp mod">
        <pc:chgData name="Шныркова Анна Сергеевна" userId="c5490d19-4bfa-4373-9693-de7d7d1fead7" providerId="ADAL" clId="{2BD0FEF3-7224-4062-86A4-56B2BA8F4561}" dt="2023-02-08T11:38:00.509" v="2952"/>
        <pc:sldMkLst>
          <pc:docMk/>
          <pc:sldMk cId="482105608" sldId="257"/>
        </pc:sldMkLst>
        <pc:spChg chg="mod">
          <ac:chgData name="Шныркова Анна Сергеевна" userId="c5490d19-4bfa-4373-9693-de7d7d1fead7" providerId="ADAL" clId="{2BD0FEF3-7224-4062-86A4-56B2BA8F4561}" dt="2022-01-16T15:38:07.728" v="2045" actId="255"/>
          <ac:spMkLst>
            <pc:docMk/>
            <pc:sldMk cId="482105608" sldId="257"/>
            <ac:spMk id="2" creationId="{BDA4E8CB-6CD4-409E-98A4-EEFD2049CCA4}"/>
          </ac:spMkLst>
        </pc:spChg>
        <pc:spChg chg="add del mod">
          <ac:chgData name="Шныркова Анна Сергеевна" userId="c5490d19-4bfa-4373-9693-de7d7d1fead7" providerId="ADAL" clId="{2BD0FEF3-7224-4062-86A4-56B2BA8F4561}" dt="2022-01-16T14:31:02.059" v="1515" actId="26606"/>
          <ac:spMkLst>
            <pc:docMk/>
            <pc:sldMk cId="482105608" sldId="257"/>
            <ac:spMk id="3" creationId="{08734C0E-ADEC-44C6-BB31-09FE18247318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02.059" v="1515" actId="26606"/>
          <ac:spMkLst>
            <pc:docMk/>
            <pc:sldMk cId="482105608" sldId="257"/>
            <ac:spMk id="35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02.059" v="1515" actId="26606"/>
          <ac:spMkLst>
            <pc:docMk/>
            <pc:sldMk cId="482105608" sldId="257"/>
            <ac:spMk id="37" creationId="{1DA57B7B-30D9-4515-9542-FFA699A3C8E8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02.059" v="1515" actId="26606"/>
          <ac:spMkLst>
            <pc:docMk/>
            <pc:sldMk cId="482105608" sldId="257"/>
            <ac:spMk id="39" creationId="{9729F241-2B1B-40E9-A72C-63955DFFF74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02.059" v="1515" actId="26606"/>
          <ac:spMkLst>
            <pc:docMk/>
            <pc:sldMk cId="482105608" sldId="257"/>
            <ac:spMk id="41" creationId="{52B4B9D7-F359-44A2-87B4-EAFA68AA978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02" v="1514" actId="26606"/>
          <ac:spMkLst>
            <pc:docMk/>
            <pc:sldMk cId="482105608" sldId="257"/>
            <ac:spMk id="47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02" v="1514" actId="26606"/>
          <ac:spMkLst>
            <pc:docMk/>
            <pc:sldMk cId="482105608" sldId="257"/>
            <ac:spMk id="49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31:02.059" v="1515" actId="26606"/>
          <ac:spMkLst>
            <pc:docMk/>
            <pc:sldMk cId="482105608" sldId="257"/>
            <ac:spMk id="55" creationId="{43A9B7B3-F171-4C25-99FC-C54250F0649B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31:02.059" v="1515" actId="26606"/>
          <ac:spMkLst>
            <pc:docMk/>
            <pc:sldMk cId="482105608" sldId="257"/>
            <ac:spMk id="56" creationId="{D2D5C7C5-9C27-4A61-9F57-1857D45320FD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31:02.059" v="1515" actId="26606"/>
          <ac:spMkLst>
            <pc:docMk/>
            <pc:sldMk cId="482105608" sldId="257"/>
            <ac:spMk id="57" creationId="{84B9546E-20BE-462C-8BE8-4EBDB46F8651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31:02.059" v="1515" actId="26606"/>
          <ac:spMkLst>
            <pc:docMk/>
            <pc:sldMk cId="482105608" sldId="257"/>
            <ac:spMk id="58" creationId="{DFE5D2E8-C366-48AC-97AE-18C67E4EF969}"/>
          </ac:spMkLst>
        </pc:spChg>
        <pc:graphicFrameChg chg="add del">
          <ac:chgData name="Шныркова Анна Сергеевна" userId="c5490d19-4bfa-4373-9693-de7d7d1fead7" providerId="ADAL" clId="{2BD0FEF3-7224-4062-86A4-56B2BA8F4561}" dt="2022-01-16T14:31:02" v="1514" actId="26606"/>
          <ac:graphicFrameMkLst>
            <pc:docMk/>
            <pc:sldMk cId="482105608" sldId="257"/>
            <ac:graphicFrameMk id="43" creationId="{7C4DE09A-B4A8-4DA8-B59F-052B15A13357}"/>
          </ac:graphicFrameMkLst>
        </pc:graphicFrameChg>
        <pc:graphicFrameChg chg="add mod">
          <ac:chgData name="Шныркова Анна Сергеевна" userId="c5490d19-4bfa-4373-9693-de7d7d1fead7" providerId="ADAL" clId="{2BD0FEF3-7224-4062-86A4-56B2BA8F4561}" dt="2023-02-08T11:38:00.509" v="2952"/>
          <ac:graphicFrameMkLst>
            <pc:docMk/>
            <pc:sldMk cId="482105608" sldId="257"/>
            <ac:graphicFrameMk id="59" creationId="{0BEE3A45-4EAC-4277-8849-358DFF104E28}"/>
          </ac:graphicFrameMkLst>
        </pc:graphicFrameChg>
        <pc:picChg chg="add del">
          <ac:chgData name="Шныркова Анна Сергеевна" userId="c5490d19-4bfa-4373-9693-de7d7d1fead7" providerId="ADAL" clId="{2BD0FEF3-7224-4062-86A4-56B2BA8F4561}" dt="2022-01-16T14:31:02" v="1514" actId="26606"/>
          <ac:picMkLst>
            <pc:docMk/>
            <pc:sldMk cId="482105608" sldId="257"/>
            <ac:picMk id="51" creationId="{A72D06A1-BA08-4820-BBC8-B24DDB32A376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4:31:02" v="1514" actId="26606"/>
          <ac:picMkLst>
            <pc:docMk/>
            <pc:sldMk cId="482105608" sldId="257"/>
            <ac:picMk id="53" creationId="{1295E665-0408-4072-94B3-49BA5ACBCBD3}"/>
          </ac:picMkLst>
        </pc:picChg>
      </pc:sldChg>
      <pc:sldChg chg="addSp delSp modSp mod">
        <pc:chgData name="Шныркова Анна Сергеевна" userId="c5490d19-4bfa-4373-9693-de7d7d1fead7" providerId="ADAL" clId="{2BD0FEF3-7224-4062-86A4-56B2BA8F4561}" dt="2023-02-08T11:45:08.100" v="2966" actId="113"/>
        <pc:sldMkLst>
          <pc:docMk/>
          <pc:sldMk cId="1127889742" sldId="258"/>
        </pc:sldMkLst>
        <pc:spChg chg="mod">
          <ac:chgData name="Шныркова Анна Сергеевна" userId="c5490d19-4bfa-4373-9693-de7d7d1fead7" providerId="ADAL" clId="{2BD0FEF3-7224-4062-86A4-56B2BA8F4561}" dt="2022-01-16T15:39:29.717" v="2085" actId="1076"/>
          <ac:spMkLst>
            <pc:docMk/>
            <pc:sldMk cId="1127889742" sldId="258"/>
            <ac:spMk id="2" creationId="{BD6F0131-867C-4BF9-850E-95A6DCE1D0D6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45:08.100" v="2966" actId="113"/>
          <ac:spMkLst>
            <pc:docMk/>
            <pc:sldMk cId="1127889742" sldId="258"/>
            <ac:spMk id="4" creationId="{D5981DD7-F527-4F06-B09A-1DBEE1C9DED4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15.079" v="1518" actId="26606"/>
          <ac:spMkLst>
            <pc:docMk/>
            <pc:sldMk cId="1127889742" sldId="258"/>
            <ac:spMk id="23" creationId="{0BABF38A-8A0D-492E-BD20-6CF4D46B50BD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15.079" v="1518" actId="26606"/>
          <ac:spMkLst>
            <pc:docMk/>
            <pc:sldMk cId="1127889742" sldId="258"/>
            <ac:spMk id="27" creationId="{26B0FCFA-8A2E-4F10-87BD-34565BD7C39F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15.079" v="1518" actId="26606"/>
          <ac:spMkLst>
            <pc:docMk/>
            <pc:sldMk cId="1127889742" sldId="258"/>
            <ac:spMk id="29" creationId="{32DA72A5-2775-4FE6-9A97-1C8DEE0E06C2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15.039" v="1517" actId="26606"/>
          <ac:spMkLst>
            <pc:docMk/>
            <pc:sldMk cId="1127889742" sldId="258"/>
            <ac:spMk id="38" creationId="{43A9B7B3-F171-4C25-99FC-C54250F0649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15.039" v="1517" actId="26606"/>
          <ac:spMkLst>
            <pc:docMk/>
            <pc:sldMk cId="1127889742" sldId="258"/>
            <ac:spMk id="40" creationId="{D2D5C7C5-9C27-4A61-9F57-1857D45320FD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15.039" v="1517" actId="26606"/>
          <ac:spMkLst>
            <pc:docMk/>
            <pc:sldMk cId="1127889742" sldId="258"/>
            <ac:spMk id="42" creationId="{84B9546E-20BE-462C-8BE8-4EBDB46F865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1:15.039" v="1517" actId="26606"/>
          <ac:spMkLst>
            <pc:docMk/>
            <pc:sldMk cId="1127889742" sldId="258"/>
            <ac:spMk id="44" creationId="{DFE5D2E8-C366-48AC-97AE-18C67E4EF969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31:15.079" v="1518" actId="26606"/>
          <ac:spMkLst>
            <pc:docMk/>
            <pc:sldMk cId="1127889742" sldId="258"/>
            <ac:spMk id="46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31:15.079" v="1518" actId="26606"/>
          <ac:spMkLst>
            <pc:docMk/>
            <pc:sldMk cId="1127889742" sldId="258"/>
            <ac:spMk id="47" creationId="{1DA57B7B-30D9-4515-9542-FFA699A3C8E8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31:15.079" v="1518" actId="26606"/>
          <ac:spMkLst>
            <pc:docMk/>
            <pc:sldMk cId="1127889742" sldId="258"/>
            <ac:spMk id="48" creationId="{9729F241-2B1B-40E9-A72C-63955DFFF74B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31:15.079" v="1518" actId="26606"/>
          <ac:spMkLst>
            <pc:docMk/>
            <pc:sldMk cId="1127889742" sldId="258"/>
            <ac:spMk id="49" creationId="{52B4B9D7-F359-44A2-87B4-EAFA68AA9781}"/>
          </ac:spMkLst>
        </pc:spChg>
        <pc:picChg chg="add del">
          <ac:chgData name="Шныркова Анна Сергеевна" userId="c5490d19-4bfa-4373-9693-de7d7d1fead7" providerId="ADAL" clId="{2BD0FEF3-7224-4062-86A4-56B2BA8F4561}" dt="2022-01-16T14:31:15.079" v="1518" actId="26606"/>
          <ac:picMkLst>
            <pc:docMk/>
            <pc:sldMk cId="1127889742" sldId="258"/>
            <ac:picMk id="25" creationId="{1CB7E8AE-A3AC-4BB7-A5C6-F00EC697B265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4:31:15.079" v="1518" actId="26606"/>
          <ac:picMkLst>
            <pc:docMk/>
            <pc:sldMk cId="1127889742" sldId="258"/>
            <ac:picMk id="31" creationId="{1B904E70-C32C-4D17-A3F8-E9179288956E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4:31:15.079" v="1518" actId="26606"/>
          <ac:picMkLst>
            <pc:docMk/>
            <pc:sldMk cId="1127889742" sldId="258"/>
            <ac:picMk id="33" creationId="{D732B43B-AEE0-4B1A-93E5-EDA309A23FDA}"/>
          </ac:picMkLst>
        </pc:picChg>
      </pc:sldChg>
      <pc:sldChg chg="addSp delSp modSp mod">
        <pc:chgData name="Шныркова Анна Сергеевна" userId="c5490d19-4bfa-4373-9693-de7d7d1fead7" providerId="ADAL" clId="{2BD0FEF3-7224-4062-86A4-56B2BA8F4561}" dt="2023-02-08T11:45:15.764" v="2967" actId="1076"/>
        <pc:sldMkLst>
          <pc:docMk/>
          <pc:sldMk cId="1410243854" sldId="259"/>
        </pc:sldMkLst>
        <pc:spChg chg="mod">
          <ac:chgData name="Шныркова Анна Сергеевна" userId="c5490d19-4bfa-4373-9693-de7d7d1fead7" providerId="ADAL" clId="{2BD0FEF3-7224-4062-86A4-56B2BA8F4561}" dt="2023-02-08T11:39:37.528" v="2954" actId="1076"/>
          <ac:spMkLst>
            <pc:docMk/>
            <pc:sldMk cId="1410243854" sldId="259"/>
            <ac:spMk id="2" creationId="{C6659E98-BC10-4D91-BCA4-D64D02EC119D}"/>
          </ac:spMkLst>
        </pc:spChg>
        <pc:spChg chg="add mod">
          <ac:chgData name="Шныркова Анна Сергеевна" userId="c5490d19-4bfa-4373-9693-de7d7d1fead7" providerId="ADAL" clId="{2BD0FEF3-7224-4062-86A4-56B2BA8F4561}" dt="2022-01-16T15:41:54.045" v="2105" actId="1076"/>
          <ac:spMkLst>
            <pc:docMk/>
            <pc:sldMk cId="1410243854" sldId="259"/>
            <ac:spMk id="3" creationId="{F1451266-774C-46C6-8B2B-94CBE0CD2880}"/>
          </ac:spMkLst>
        </pc:spChg>
        <pc:spChg chg="del mod">
          <ac:chgData name="Шныркова Анна Сергеевна" userId="c5490d19-4bfa-4373-9693-de7d7d1fead7" providerId="ADAL" clId="{2BD0FEF3-7224-4062-86A4-56B2BA8F4561}" dt="2022-01-16T14:44:13.741" v="1709" actId="21"/>
          <ac:spMkLst>
            <pc:docMk/>
            <pc:sldMk cId="1410243854" sldId="259"/>
            <ac:spMk id="4" creationId="{B4C26BC4-D228-41B5-95F1-F87B74081321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45:15.764" v="2967" actId="1076"/>
          <ac:spMkLst>
            <pc:docMk/>
            <pc:sldMk cId="1410243854" sldId="259"/>
            <ac:spMk id="5" creationId="{E9CD3EE8-85D5-4BCA-B854-F8729FC6B450}"/>
          </ac:spMkLst>
        </pc:spChg>
        <pc:spChg chg="del">
          <ac:chgData name="Шныркова Анна Сергеевна" userId="c5490d19-4bfa-4373-9693-de7d7d1fead7" providerId="ADAL" clId="{2BD0FEF3-7224-4062-86A4-56B2BA8F4561}" dt="2022-01-16T14:43:37.214" v="1703" actId="26606"/>
          <ac:spMkLst>
            <pc:docMk/>
            <pc:sldMk cId="1410243854" sldId="259"/>
            <ac:spMk id="8" creationId="{0BABF38A-8A0D-492E-BD20-6CF4D46B50BD}"/>
          </ac:spMkLst>
        </pc:spChg>
        <pc:spChg chg="del">
          <ac:chgData name="Шныркова Анна Сергеевна" userId="c5490d19-4bfa-4373-9693-de7d7d1fead7" providerId="ADAL" clId="{2BD0FEF3-7224-4062-86A4-56B2BA8F4561}" dt="2022-01-16T14:43:37.214" v="1703" actId="26606"/>
          <ac:spMkLst>
            <pc:docMk/>
            <pc:sldMk cId="1410243854" sldId="259"/>
            <ac:spMk id="12" creationId="{26B0FCFA-8A2E-4F10-87BD-34565BD7C39F}"/>
          </ac:spMkLst>
        </pc:spChg>
        <pc:spChg chg="del">
          <ac:chgData name="Шныркова Анна Сергеевна" userId="c5490d19-4bfa-4373-9693-de7d7d1fead7" providerId="ADAL" clId="{2BD0FEF3-7224-4062-86A4-56B2BA8F4561}" dt="2022-01-16T14:43:37.214" v="1703" actId="26606"/>
          <ac:spMkLst>
            <pc:docMk/>
            <pc:sldMk cId="1410243854" sldId="259"/>
            <ac:spMk id="14" creationId="{32DA72A5-2775-4FE6-9A97-1C8DEE0E06C2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43:37.214" v="1703" actId="26606"/>
          <ac:spMkLst>
            <pc:docMk/>
            <pc:sldMk cId="1410243854" sldId="259"/>
            <ac:spMk id="27" creationId="{A4FB2F27-3F7D-440E-A905-86607A926A29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43:37.214" v="1703" actId="26606"/>
          <ac:spMkLst>
            <pc:docMk/>
            <pc:sldMk cId="1410243854" sldId="259"/>
            <ac:spMk id="29" creationId="{AF678C14-A033-4139-BCA9-8382B039648B}"/>
          </ac:spMkLst>
        </pc:spChg>
        <pc:picChg chg="del">
          <ac:chgData name="Шныркова Анна Сергеевна" userId="c5490d19-4bfa-4373-9693-de7d7d1fead7" providerId="ADAL" clId="{2BD0FEF3-7224-4062-86A4-56B2BA8F4561}" dt="2022-01-16T14:43:37.214" v="1703" actId="26606"/>
          <ac:picMkLst>
            <pc:docMk/>
            <pc:sldMk cId="1410243854" sldId="259"/>
            <ac:picMk id="10" creationId="{1CB7E8AE-A3AC-4BB7-A5C6-F00EC697B265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4:43:37.214" v="1703" actId="26606"/>
          <ac:picMkLst>
            <pc:docMk/>
            <pc:sldMk cId="1410243854" sldId="259"/>
            <ac:picMk id="21" creationId="{28966E53-3C41-4F5A-A432-755BFE5D7567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4:43:37.214" v="1703" actId="26606"/>
          <ac:picMkLst>
            <pc:docMk/>
            <pc:sldMk cId="1410243854" sldId="259"/>
            <ac:picMk id="22" creationId="{D47F75BB-A3CB-4161-B316-A2A9C88F72D2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4:43:37.214" v="1703" actId="26606"/>
          <ac:picMkLst>
            <pc:docMk/>
            <pc:sldMk cId="1410243854" sldId="259"/>
            <ac:picMk id="31" creationId="{18CBEC9D-9F9B-4383-B986-DE5B184A9A74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4:43:37.214" v="1703" actId="26606"/>
          <ac:picMkLst>
            <pc:docMk/>
            <pc:sldMk cId="1410243854" sldId="259"/>
            <ac:picMk id="33" creationId="{AFE52FC7-B3EF-46A4-B8CE-292164EC9281}"/>
          </ac:picMkLst>
        </pc:picChg>
      </pc:sldChg>
      <pc:sldChg chg="addSp delSp modSp mod">
        <pc:chgData name="Шныркова Анна Сергеевна" userId="c5490d19-4bfa-4373-9693-de7d7d1fead7" providerId="ADAL" clId="{2BD0FEF3-7224-4062-86A4-56B2BA8F4561}" dt="2023-02-08T11:54:15.295" v="2989" actId="20577"/>
        <pc:sldMkLst>
          <pc:docMk/>
          <pc:sldMk cId="4201824905" sldId="260"/>
        </pc:sldMkLst>
        <pc:spChg chg="mod">
          <ac:chgData name="Шныркова Анна Сергеевна" userId="c5490d19-4bfa-4373-9693-de7d7d1fead7" providerId="ADAL" clId="{2BD0FEF3-7224-4062-86A4-56B2BA8F4561}" dt="2022-01-16T16:46:45.319" v="2518" actId="255"/>
          <ac:spMkLst>
            <pc:docMk/>
            <pc:sldMk cId="4201824905" sldId="260"/>
            <ac:spMk id="2" creationId="{3825C2B5-1D9F-4EF6-8840-64E8002E665E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54:15.295" v="2989" actId="20577"/>
          <ac:spMkLst>
            <pc:docMk/>
            <pc:sldMk cId="4201824905" sldId="260"/>
            <ac:spMk id="4" creationId="{3A2757CC-357C-4F19-801D-C909829097D6}"/>
          </ac:spMkLst>
        </pc:spChg>
        <pc:spChg chg="del">
          <ac:chgData name="Шныркова Анна Сергеевна" userId="c5490d19-4bfa-4373-9693-de7d7d1fead7" providerId="ADAL" clId="{2BD0FEF3-7224-4062-86A4-56B2BA8F4561}" dt="2022-01-16T14:47:08.665" v="1782" actId="26606"/>
          <ac:spMkLst>
            <pc:docMk/>
            <pc:sldMk cId="4201824905" sldId="260"/>
            <ac:spMk id="8" creationId="{0BABF38A-8A0D-492E-BD20-6CF4D46B50BD}"/>
          </ac:spMkLst>
        </pc:spChg>
        <pc:spChg chg="del">
          <ac:chgData name="Шныркова Анна Сергеевна" userId="c5490d19-4bfa-4373-9693-de7d7d1fead7" providerId="ADAL" clId="{2BD0FEF3-7224-4062-86A4-56B2BA8F4561}" dt="2022-01-16T14:47:08.665" v="1782" actId="26606"/>
          <ac:spMkLst>
            <pc:docMk/>
            <pc:sldMk cId="4201824905" sldId="260"/>
            <ac:spMk id="12" creationId="{26B0FCFA-8A2E-4F10-87BD-34565BD7C39F}"/>
          </ac:spMkLst>
        </pc:spChg>
        <pc:spChg chg="del">
          <ac:chgData name="Шныркова Анна Сергеевна" userId="c5490d19-4bfa-4373-9693-de7d7d1fead7" providerId="ADAL" clId="{2BD0FEF3-7224-4062-86A4-56B2BA8F4561}" dt="2022-01-16T14:47:08.665" v="1782" actId="26606"/>
          <ac:spMkLst>
            <pc:docMk/>
            <pc:sldMk cId="4201824905" sldId="260"/>
            <ac:spMk id="14" creationId="{32DA72A5-2775-4FE6-9A97-1C8DEE0E06C2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4.791" v="2116" actId="26606"/>
          <ac:spMkLst>
            <pc:docMk/>
            <pc:sldMk cId="4201824905" sldId="260"/>
            <ac:spMk id="23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4.791" v="2116" actId="26606"/>
          <ac:spMkLst>
            <pc:docMk/>
            <pc:sldMk cId="4201824905" sldId="260"/>
            <ac:spMk id="25" creationId="{1DA57B7B-30D9-4515-9542-FFA699A3C8E8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4.791" v="2116" actId="26606"/>
          <ac:spMkLst>
            <pc:docMk/>
            <pc:sldMk cId="4201824905" sldId="260"/>
            <ac:spMk id="27" creationId="{9729F241-2B1B-40E9-A72C-63955DFFF74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4.791" v="2116" actId="26606"/>
          <ac:spMkLst>
            <pc:docMk/>
            <pc:sldMk cId="4201824905" sldId="260"/>
            <ac:spMk id="29" creationId="{52B4B9D7-F359-44A2-87B4-EAFA68AA978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0.995" v="2113" actId="26606"/>
          <ac:spMkLst>
            <pc:docMk/>
            <pc:sldMk cId="4201824905" sldId="260"/>
            <ac:spMk id="35" creationId="{4AB8125F-0FD8-48CD-9F43-73E5494EA774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0.995" v="2113" actId="26606"/>
          <ac:spMkLst>
            <pc:docMk/>
            <pc:sldMk cId="4201824905" sldId="260"/>
            <ac:spMk id="37" creationId="{0019DD6C-5899-4C07-864B-EB0A7D104ACF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0.995" v="2113" actId="26606"/>
          <ac:spMkLst>
            <pc:docMk/>
            <pc:sldMk cId="4201824905" sldId="260"/>
            <ac:spMk id="39" creationId="{EBDFFBC1-15BD-428E-B8AF-ECF5D1B76DE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0.995" v="2113" actId="26606"/>
          <ac:spMkLst>
            <pc:docMk/>
            <pc:sldMk cId="4201824905" sldId="260"/>
            <ac:spMk id="41" creationId="{EBFB3075-0323-4EB0-B1A5-776A0E709CEF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4.743" v="2115" actId="26606"/>
          <ac:spMkLst>
            <pc:docMk/>
            <pc:sldMk cId="4201824905" sldId="260"/>
            <ac:spMk id="43" creationId="{4AB8125F-0FD8-48CD-9F43-73E5494EA774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4.743" v="2115" actId="26606"/>
          <ac:spMkLst>
            <pc:docMk/>
            <pc:sldMk cId="4201824905" sldId="260"/>
            <ac:spMk id="44" creationId="{0019DD6C-5899-4C07-864B-EB0A7D104ACF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4.743" v="2115" actId="26606"/>
          <ac:spMkLst>
            <pc:docMk/>
            <pc:sldMk cId="4201824905" sldId="260"/>
            <ac:spMk id="46" creationId="{EBDFFBC1-15BD-428E-B8AF-ECF5D1B76DE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0:54.743" v="2115" actId="26606"/>
          <ac:spMkLst>
            <pc:docMk/>
            <pc:sldMk cId="4201824905" sldId="260"/>
            <ac:spMk id="47" creationId="{EBFB3075-0323-4EB0-B1A5-776A0E709CEF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1:18.322" v="2119" actId="26606"/>
          <ac:spMkLst>
            <pc:docMk/>
            <pc:sldMk cId="4201824905" sldId="260"/>
            <ac:spMk id="49" creationId="{4AB8125F-0FD8-48CD-9F43-73E5494EA774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1:18.322" v="2119" actId="26606"/>
          <ac:spMkLst>
            <pc:docMk/>
            <pc:sldMk cId="4201824905" sldId="260"/>
            <ac:spMk id="50" creationId="{0019DD6C-5899-4C07-864B-EB0A7D104ACF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1:18.322" v="2119" actId="26606"/>
          <ac:spMkLst>
            <pc:docMk/>
            <pc:sldMk cId="4201824905" sldId="260"/>
            <ac:spMk id="52" creationId="{EBDFFBC1-15BD-428E-B8AF-ECF5D1B76DE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1:18.322" v="2119" actId="26606"/>
          <ac:spMkLst>
            <pc:docMk/>
            <pc:sldMk cId="4201824905" sldId="260"/>
            <ac:spMk id="53" creationId="{EBFB3075-0323-4EB0-B1A5-776A0E709CEF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1:18.322" v="2119" actId="26606"/>
          <ac:spMkLst>
            <pc:docMk/>
            <pc:sldMk cId="4201824905" sldId="260"/>
            <ac:spMk id="58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1:18.322" v="2119" actId="26606"/>
          <ac:spMkLst>
            <pc:docMk/>
            <pc:sldMk cId="4201824905" sldId="260"/>
            <ac:spMk id="60" creationId="{5A8C81AE-8F0D-49F3-9FB4-334B0DCDF195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1:18.322" v="2119" actId="26606"/>
          <ac:spMkLst>
            <pc:docMk/>
            <pc:sldMk cId="4201824905" sldId="260"/>
            <ac:spMk id="62" creationId="{7F174AE6-83F4-4EF2-8F3A-E34B1822DBF3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1:18.322" v="2119" actId="26606"/>
          <ac:spMkLst>
            <pc:docMk/>
            <pc:sldMk cId="4201824905" sldId="260"/>
            <ac:spMk id="64" creationId="{4C30E035-0509-409C-B71F-0650ACB14869}"/>
          </ac:spMkLst>
        </pc:spChg>
        <pc:picChg chg="del">
          <ac:chgData name="Шныркова Анна Сергеевна" userId="c5490d19-4bfa-4373-9693-de7d7d1fead7" providerId="ADAL" clId="{2BD0FEF3-7224-4062-86A4-56B2BA8F4561}" dt="2022-01-16T14:47:08.665" v="1782" actId="26606"/>
          <ac:picMkLst>
            <pc:docMk/>
            <pc:sldMk cId="4201824905" sldId="260"/>
            <ac:picMk id="10" creationId="{1CB7E8AE-A3AC-4BB7-A5C6-F00EC697B265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4:47:08.665" v="1782" actId="26606"/>
          <ac:picMkLst>
            <pc:docMk/>
            <pc:sldMk cId="4201824905" sldId="260"/>
            <ac:picMk id="16" creationId="{28966E53-3C41-4F5A-A432-755BFE5D7567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4:47:08.665" v="1782" actId="26606"/>
          <ac:picMkLst>
            <pc:docMk/>
            <pc:sldMk cId="4201824905" sldId="260"/>
            <ac:picMk id="18" creationId="{D47F75BB-A3CB-4161-B316-A2A9C88F72D2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50:50.995" v="2113" actId="26606"/>
          <ac:picMkLst>
            <pc:docMk/>
            <pc:sldMk cId="4201824905" sldId="260"/>
            <ac:picMk id="31" creationId="{571A7442-6BE9-4851-984E-0F1DED434C42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50:54.743" v="2115" actId="26606"/>
          <ac:picMkLst>
            <pc:docMk/>
            <pc:sldMk cId="4201824905" sldId="260"/>
            <ac:picMk id="45" creationId="{1E87D7CC-2E55-47B2-BAE4-206838E15026}"/>
          </ac:picMkLst>
        </pc:picChg>
        <pc:picChg chg="add mod ord">
          <ac:chgData name="Шныркова Анна Сергеевна" userId="c5490d19-4bfa-4373-9693-de7d7d1fead7" providerId="ADAL" clId="{2BD0FEF3-7224-4062-86A4-56B2BA8F4561}" dt="2022-01-16T15:51:18.322" v="2119" actId="26606"/>
          <ac:picMkLst>
            <pc:docMk/>
            <pc:sldMk cId="4201824905" sldId="260"/>
            <ac:picMk id="51" creationId="{571A7442-6BE9-4851-984E-0F1DED434C42}"/>
          </ac:picMkLst>
        </pc:picChg>
      </pc:sldChg>
      <pc:sldChg chg="modSp mod">
        <pc:chgData name="Шныркова Анна Сергеевна" userId="c5490d19-4bfa-4373-9693-de7d7d1fead7" providerId="ADAL" clId="{2BD0FEF3-7224-4062-86A4-56B2BA8F4561}" dt="2023-02-08T11:55:01.399" v="2991" actId="1076"/>
        <pc:sldMkLst>
          <pc:docMk/>
          <pc:sldMk cId="3742639038" sldId="261"/>
        </pc:sldMkLst>
        <pc:spChg chg="mod">
          <ac:chgData name="Шныркова Анна Сергеевна" userId="c5490d19-4bfa-4373-9693-de7d7d1fead7" providerId="ADAL" clId="{2BD0FEF3-7224-4062-86A4-56B2BA8F4561}" dt="2023-02-08T11:55:01.399" v="2991" actId="1076"/>
          <ac:spMkLst>
            <pc:docMk/>
            <pc:sldMk cId="3742639038" sldId="261"/>
            <ac:spMk id="3" creationId="{1B587E70-CFDC-42B1-AF7F-78908AE159E0}"/>
          </ac:spMkLst>
        </pc:spChg>
      </pc:sldChg>
      <pc:sldChg chg="addSp delSp modSp mod">
        <pc:chgData name="Шныркова Анна Сергеевна" userId="c5490d19-4bfa-4373-9693-de7d7d1fead7" providerId="ADAL" clId="{2BD0FEF3-7224-4062-86A4-56B2BA8F4561}" dt="2023-02-08T11:55:07.338" v="2992" actId="14100"/>
        <pc:sldMkLst>
          <pc:docMk/>
          <pc:sldMk cId="924125736" sldId="262"/>
        </pc:sldMkLst>
        <pc:spChg chg="mod">
          <ac:chgData name="Шныркова Анна Сергеевна" userId="c5490d19-4bfa-4373-9693-de7d7d1fead7" providerId="ADAL" clId="{2BD0FEF3-7224-4062-86A4-56B2BA8F4561}" dt="2023-02-08T11:55:07.338" v="2992" actId="14100"/>
          <ac:spMkLst>
            <pc:docMk/>
            <pc:sldMk cId="924125736" sldId="262"/>
            <ac:spMk id="2" creationId="{BEA304D8-FDBE-459E-B5B2-9BBA62DEF74D}"/>
          </ac:spMkLst>
        </pc:spChg>
        <pc:spChg chg="del mod">
          <ac:chgData name="Шныркова Анна Сергеевна" userId="c5490d19-4bfa-4373-9693-de7d7d1fead7" providerId="ADAL" clId="{2BD0FEF3-7224-4062-86A4-56B2BA8F4561}" dt="2022-01-16T15:53:22.093" v="2144" actId="26606"/>
          <ac:spMkLst>
            <pc:docMk/>
            <pc:sldMk cId="924125736" sldId="262"/>
            <ac:spMk id="3" creationId="{5C60152C-F33C-4A0C-8F15-16880EC62D7B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53:05.001" v="2140" actId="26606"/>
          <ac:spMkLst>
            <pc:docMk/>
            <pc:sldMk cId="924125736" sldId="262"/>
            <ac:spMk id="8" creationId="{8651CFA9-6065-4243-AC48-858E359780B1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53:05.001" v="2140" actId="26606"/>
          <ac:spMkLst>
            <pc:docMk/>
            <pc:sldMk cId="924125736" sldId="262"/>
            <ac:spMk id="10" creationId="{37962AE0-6A1C-4B76-9D52-10E5E6D7D3B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3:22.093" v="2144" actId="26606"/>
          <ac:spMkLst>
            <pc:docMk/>
            <pc:sldMk cId="924125736" sldId="262"/>
            <ac:spMk id="19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3:22.093" v="2144" actId="26606"/>
          <ac:spMkLst>
            <pc:docMk/>
            <pc:sldMk cId="924125736" sldId="262"/>
            <ac:spMk id="21" creationId="{1DA57B7B-30D9-4515-9542-FFA699A3C8E8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3:22.093" v="2144" actId="26606"/>
          <ac:spMkLst>
            <pc:docMk/>
            <pc:sldMk cId="924125736" sldId="262"/>
            <ac:spMk id="23" creationId="{9729F241-2B1B-40E9-A72C-63955DFFF74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53:22.093" v="2144" actId="26606"/>
          <ac:spMkLst>
            <pc:docMk/>
            <pc:sldMk cId="924125736" sldId="262"/>
            <ac:spMk id="25" creationId="{52B4B9D7-F359-44A2-87B4-EAFA68AA978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3:22.093" v="2144" actId="26606"/>
          <ac:spMkLst>
            <pc:docMk/>
            <pc:sldMk cId="924125736" sldId="262"/>
            <ac:spMk id="31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3:22.093" v="2144" actId="26606"/>
          <ac:spMkLst>
            <pc:docMk/>
            <pc:sldMk cId="924125736" sldId="262"/>
            <ac:spMk id="33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3:22.093" v="2144" actId="26606"/>
          <ac:spMkLst>
            <pc:docMk/>
            <pc:sldMk cId="924125736" sldId="262"/>
            <ac:spMk id="35" creationId="{027CAEDE-D92D-4745-8749-71019415A797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3:22.093" v="2144" actId="26606"/>
          <ac:spMkLst>
            <pc:docMk/>
            <pc:sldMk cId="924125736" sldId="262"/>
            <ac:spMk id="37" creationId="{00C96CB6-3880-40E6-A4BF-F64E7D1E4295}"/>
          </ac:spMkLst>
        </pc:spChg>
        <pc:graphicFrameChg chg="add">
          <ac:chgData name="Шныркова Анна Сергеевна" userId="c5490d19-4bfa-4373-9693-de7d7d1fead7" providerId="ADAL" clId="{2BD0FEF3-7224-4062-86A4-56B2BA8F4561}" dt="2022-01-16T15:53:22.093" v="2144" actId="26606"/>
          <ac:graphicFrameMkLst>
            <pc:docMk/>
            <pc:sldMk cId="924125736" sldId="262"/>
            <ac:graphicFrameMk id="27" creationId="{D1E064E8-D2F0-4820-985F-998E78456950}"/>
          </ac:graphicFrameMkLst>
        </pc:graphicFrameChg>
        <pc:picChg chg="del">
          <ac:chgData name="Шныркова Анна Сергеевна" userId="c5490d19-4bfa-4373-9693-de7d7d1fead7" providerId="ADAL" clId="{2BD0FEF3-7224-4062-86A4-56B2BA8F4561}" dt="2022-01-16T15:53:05.001" v="2140" actId="26606"/>
          <ac:picMkLst>
            <pc:docMk/>
            <pc:sldMk cId="924125736" sldId="262"/>
            <ac:picMk id="12" creationId="{A72D06A1-BA08-4820-BBC8-B24DDB32A376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5:53:05.001" v="2140" actId="26606"/>
          <ac:picMkLst>
            <pc:docMk/>
            <pc:sldMk cId="924125736" sldId="262"/>
            <ac:picMk id="14" creationId="{1295E665-0408-4072-94B3-49BA5ACBCBD3}"/>
          </ac:picMkLst>
        </pc:picChg>
      </pc:sldChg>
      <pc:sldChg chg="del">
        <pc:chgData name="Шныркова Анна Сергеевна" userId="c5490d19-4bfa-4373-9693-de7d7d1fead7" providerId="ADAL" clId="{2BD0FEF3-7224-4062-86A4-56B2BA8F4561}" dt="2022-01-16T15:00:01.885" v="1818" actId="2696"/>
        <pc:sldMkLst>
          <pc:docMk/>
          <pc:sldMk cId="341809561" sldId="263"/>
        </pc:sldMkLst>
      </pc:sldChg>
      <pc:sldChg chg="modSp add mod">
        <pc:chgData name="Шныркова Анна Сергеевна" userId="c5490d19-4bfa-4373-9693-de7d7d1fead7" providerId="ADAL" clId="{2BD0FEF3-7224-4062-86A4-56B2BA8F4561}" dt="2022-01-16T15:55:23.571" v="2150" actId="1076"/>
        <pc:sldMkLst>
          <pc:docMk/>
          <pc:sldMk cId="3407273372" sldId="264"/>
        </pc:sldMkLst>
        <pc:spChg chg="mod">
          <ac:chgData name="Шныркова Анна Сергеевна" userId="c5490d19-4bfa-4373-9693-de7d7d1fead7" providerId="ADAL" clId="{2BD0FEF3-7224-4062-86A4-56B2BA8F4561}" dt="2022-01-16T15:55:17.984" v="2149" actId="1076"/>
          <ac:spMkLst>
            <pc:docMk/>
            <pc:sldMk cId="3407273372" sldId="264"/>
            <ac:spMk id="2" creationId="{BEA304D8-FDBE-459E-B5B2-9BBA62DEF74D}"/>
          </ac:spMkLst>
        </pc:spChg>
        <pc:spChg chg="mod">
          <ac:chgData name="Шныркова Анна Сергеевна" userId="c5490d19-4bfa-4373-9693-de7d7d1fead7" providerId="ADAL" clId="{2BD0FEF3-7224-4062-86A4-56B2BA8F4561}" dt="2022-01-16T15:55:23.571" v="2150" actId="1076"/>
          <ac:spMkLst>
            <pc:docMk/>
            <pc:sldMk cId="3407273372" sldId="264"/>
            <ac:spMk id="3" creationId="{5C60152C-F33C-4A0C-8F15-16880EC62D7B}"/>
          </ac:spMkLst>
        </pc:spChg>
      </pc:sldChg>
      <pc:sldChg chg="new del">
        <pc:chgData name="Шныркова Анна Сергеевна" userId="c5490d19-4bfa-4373-9693-de7d7d1fead7" providerId="ADAL" clId="{2BD0FEF3-7224-4062-86A4-56B2BA8F4561}" dt="2022-01-12T13:23:58.263" v="79" actId="2696"/>
        <pc:sldMkLst>
          <pc:docMk/>
          <pc:sldMk cId="2760201670" sldId="265"/>
        </pc:sldMkLst>
      </pc:sldChg>
      <pc:sldChg chg="addSp delSp modSp add mod">
        <pc:chgData name="Шныркова Анна Сергеевна" userId="c5490d19-4bfa-4373-9693-de7d7d1fead7" providerId="ADAL" clId="{2BD0FEF3-7224-4062-86A4-56B2BA8F4561}" dt="2023-02-08T11:55:58.144" v="2997" actId="20577"/>
        <pc:sldMkLst>
          <pc:docMk/>
          <pc:sldMk cId="3547545532" sldId="265"/>
        </pc:sldMkLst>
        <pc:spChg chg="mod">
          <ac:chgData name="Шныркова Анна Сергеевна" userId="c5490d19-4bfa-4373-9693-de7d7d1fead7" providerId="ADAL" clId="{2BD0FEF3-7224-4062-86A4-56B2BA8F4561}" dt="2023-02-08T11:55:37.625" v="2994" actId="20577"/>
          <ac:spMkLst>
            <pc:docMk/>
            <pc:sldMk cId="3547545532" sldId="265"/>
            <ac:spMk id="2" creationId="{BEA304D8-FDBE-459E-B5B2-9BBA62DEF74D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55:58.144" v="2997" actId="20577"/>
          <ac:spMkLst>
            <pc:docMk/>
            <pc:sldMk cId="3547545532" sldId="265"/>
            <ac:spMk id="3" creationId="{5C60152C-F33C-4A0C-8F15-16880EC62D7B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03:33.164" v="1852" actId="26606"/>
          <ac:spMkLst>
            <pc:docMk/>
            <pc:sldMk cId="3547545532" sldId="265"/>
            <ac:spMk id="8" creationId="{8651CFA9-6065-4243-AC48-858E359780B1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03:33.164" v="1852" actId="26606"/>
          <ac:spMkLst>
            <pc:docMk/>
            <pc:sldMk cId="3547545532" sldId="265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03:33.164" v="1852" actId="26606"/>
          <ac:spMkLst>
            <pc:docMk/>
            <pc:sldMk cId="3547545532" sldId="265"/>
            <ac:spMk id="19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03:33.164" v="1852" actId="26606"/>
          <ac:spMkLst>
            <pc:docMk/>
            <pc:sldMk cId="3547545532" sldId="265"/>
            <ac:spMk id="21" creationId="{1DA57B7B-30D9-4515-9542-FFA699A3C8E8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03:33.164" v="1852" actId="26606"/>
          <ac:spMkLst>
            <pc:docMk/>
            <pc:sldMk cId="3547545532" sldId="265"/>
            <ac:spMk id="23" creationId="{9729F241-2B1B-40E9-A72C-63955DFFF74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03:33.164" v="1852" actId="26606"/>
          <ac:spMkLst>
            <pc:docMk/>
            <pc:sldMk cId="3547545532" sldId="265"/>
            <ac:spMk id="25" creationId="{52B4B9D7-F359-44A2-87B4-EAFA68AA9781}"/>
          </ac:spMkLst>
        </pc:spChg>
        <pc:picChg chg="del">
          <ac:chgData name="Шныркова Анна Сергеевна" userId="c5490d19-4bfa-4373-9693-de7d7d1fead7" providerId="ADAL" clId="{2BD0FEF3-7224-4062-86A4-56B2BA8F4561}" dt="2022-01-16T15:03:33.164" v="1852" actId="26606"/>
          <ac:picMkLst>
            <pc:docMk/>
            <pc:sldMk cId="3547545532" sldId="265"/>
            <ac:picMk id="12" creationId="{A72D06A1-BA08-4820-BBC8-B24DDB32A376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5:03:33.164" v="1852" actId="26606"/>
          <ac:picMkLst>
            <pc:docMk/>
            <pc:sldMk cId="3547545532" sldId="265"/>
            <ac:picMk id="14" creationId="{1295E665-0408-4072-94B3-49BA5ACBCBD3}"/>
          </ac:picMkLst>
        </pc:picChg>
      </pc:sldChg>
      <pc:sldChg chg="modSp add mod ord">
        <pc:chgData name="Шныркова Анна Сергеевна" userId="c5490d19-4bfa-4373-9693-de7d7d1fead7" providerId="ADAL" clId="{2BD0FEF3-7224-4062-86A4-56B2BA8F4561}" dt="2023-02-08T11:56:08.865" v="2998" actId="255"/>
        <pc:sldMkLst>
          <pc:docMk/>
          <pc:sldMk cId="1307866202" sldId="266"/>
        </pc:sldMkLst>
        <pc:spChg chg="mod">
          <ac:chgData name="Шныркова Анна Сергеевна" userId="c5490d19-4bfa-4373-9693-de7d7d1fead7" providerId="ADAL" clId="{2BD0FEF3-7224-4062-86A4-56B2BA8F4561}" dt="2023-02-08T11:56:08.865" v="2998" actId="255"/>
          <ac:spMkLst>
            <pc:docMk/>
            <pc:sldMk cId="1307866202" sldId="266"/>
            <ac:spMk id="3" creationId="{5C60152C-F33C-4A0C-8F15-16880EC62D7B}"/>
          </ac:spMkLst>
        </pc:spChg>
      </pc:sldChg>
      <pc:sldChg chg="addSp delSp modSp add mod ord">
        <pc:chgData name="Шныркова Анна Сергеевна" userId="c5490d19-4bfa-4373-9693-de7d7d1fead7" providerId="ADAL" clId="{2BD0FEF3-7224-4062-86A4-56B2BA8F4561}" dt="2023-02-08T11:56:30.485" v="3013" actId="1076"/>
        <pc:sldMkLst>
          <pc:docMk/>
          <pc:sldMk cId="3873894397" sldId="267"/>
        </pc:sldMkLst>
        <pc:spChg chg="mod">
          <ac:chgData name="Шныркова Анна Сергеевна" userId="c5490d19-4bfa-4373-9693-de7d7d1fead7" providerId="ADAL" clId="{2BD0FEF3-7224-4062-86A4-56B2BA8F4561}" dt="2023-02-08T11:56:21.413" v="3011" actId="20577"/>
          <ac:spMkLst>
            <pc:docMk/>
            <pc:sldMk cId="3873894397" sldId="267"/>
            <ac:spMk id="2" creationId="{BEA304D8-FDBE-459E-B5B2-9BBA62DEF74D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56:30.485" v="3013" actId="1076"/>
          <ac:spMkLst>
            <pc:docMk/>
            <pc:sldMk cId="3873894397" sldId="267"/>
            <ac:spMk id="3" creationId="{5C60152C-F33C-4A0C-8F15-16880EC62D7B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57:41.840" v="2178" actId="26606"/>
          <ac:spMkLst>
            <pc:docMk/>
            <pc:sldMk cId="3873894397" sldId="267"/>
            <ac:spMk id="8" creationId="{8651CFA9-6065-4243-AC48-858E359780B1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57:41.840" v="2178" actId="26606"/>
          <ac:spMkLst>
            <pc:docMk/>
            <pc:sldMk cId="3873894397" sldId="267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7:41.840" v="2178" actId="26606"/>
          <ac:spMkLst>
            <pc:docMk/>
            <pc:sldMk cId="3873894397" sldId="267"/>
            <ac:spMk id="19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7:41.840" v="2178" actId="26606"/>
          <ac:spMkLst>
            <pc:docMk/>
            <pc:sldMk cId="3873894397" sldId="267"/>
            <ac:spMk id="21" creationId="{1DA57B7B-30D9-4515-9542-FFA699A3C8E8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7:41.840" v="2178" actId="26606"/>
          <ac:spMkLst>
            <pc:docMk/>
            <pc:sldMk cId="3873894397" sldId="267"/>
            <ac:spMk id="23" creationId="{9729F241-2B1B-40E9-A72C-63955DFFF74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7:41.840" v="2178" actId="26606"/>
          <ac:spMkLst>
            <pc:docMk/>
            <pc:sldMk cId="3873894397" sldId="267"/>
            <ac:spMk id="25" creationId="{52B4B9D7-F359-44A2-87B4-EAFA68AA9781}"/>
          </ac:spMkLst>
        </pc:spChg>
        <pc:picChg chg="del">
          <ac:chgData name="Шныркова Анна Сергеевна" userId="c5490d19-4bfa-4373-9693-de7d7d1fead7" providerId="ADAL" clId="{2BD0FEF3-7224-4062-86A4-56B2BA8F4561}" dt="2022-01-16T15:57:41.840" v="2178" actId="26606"/>
          <ac:picMkLst>
            <pc:docMk/>
            <pc:sldMk cId="3873894397" sldId="267"/>
            <ac:picMk id="12" creationId="{A72D06A1-BA08-4820-BBC8-B24DDB32A376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5:57:41.840" v="2178" actId="26606"/>
          <ac:picMkLst>
            <pc:docMk/>
            <pc:sldMk cId="3873894397" sldId="267"/>
            <ac:picMk id="14" creationId="{1295E665-0408-4072-94B3-49BA5ACBCBD3}"/>
          </ac:picMkLst>
        </pc:picChg>
      </pc:sldChg>
      <pc:sldChg chg="modSp add mod">
        <pc:chgData name="Шныркова Анна Сергеевна" userId="c5490d19-4bfa-4373-9693-de7d7d1fead7" providerId="ADAL" clId="{2BD0FEF3-7224-4062-86A4-56B2BA8F4561}" dt="2022-01-16T15:58:16.526" v="2186" actId="1076"/>
        <pc:sldMkLst>
          <pc:docMk/>
          <pc:sldMk cId="1073493959" sldId="268"/>
        </pc:sldMkLst>
        <pc:spChg chg="mod">
          <ac:chgData name="Шныркова Анна Сергеевна" userId="c5490d19-4bfa-4373-9693-de7d7d1fead7" providerId="ADAL" clId="{2BD0FEF3-7224-4062-86A4-56B2BA8F4561}" dt="2022-01-16T15:58:16.526" v="2186" actId="1076"/>
          <ac:spMkLst>
            <pc:docMk/>
            <pc:sldMk cId="1073493959" sldId="268"/>
            <ac:spMk id="2" creationId="{BEA304D8-FDBE-459E-B5B2-9BBA62DEF74D}"/>
          </ac:spMkLst>
        </pc:spChg>
        <pc:spChg chg="mod">
          <ac:chgData name="Шныркова Анна Сергеевна" userId="c5490d19-4bfa-4373-9693-de7d7d1fead7" providerId="ADAL" clId="{2BD0FEF3-7224-4062-86A4-56B2BA8F4561}" dt="2022-01-16T15:58:12.931" v="2185" actId="255"/>
          <ac:spMkLst>
            <pc:docMk/>
            <pc:sldMk cId="1073493959" sldId="268"/>
            <ac:spMk id="3" creationId="{5C60152C-F33C-4A0C-8F15-16880EC62D7B}"/>
          </ac:spMkLst>
        </pc:spChg>
      </pc:sldChg>
      <pc:sldChg chg="addSp delSp modSp add mod ord">
        <pc:chgData name="Шныркова Анна Сергеевна" userId="c5490d19-4bfa-4373-9693-de7d7d1fead7" providerId="ADAL" clId="{2BD0FEF3-7224-4062-86A4-56B2BA8F4561}" dt="2023-02-08T11:57:14.249" v="3030" actId="255"/>
        <pc:sldMkLst>
          <pc:docMk/>
          <pc:sldMk cId="2669623154" sldId="269"/>
        </pc:sldMkLst>
        <pc:spChg chg="mod">
          <ac:chgData name="Шныркова Анна Сергеевна" userId="c5490d19-4bfa-4373-9693-de7d7d1fead7" providerId="ADAL" clId="{2BD0FEF3-7224-4062-86A4-56B2BA8F4561}" dt="2023-02-08T11:56:54.176" v="3024" actId="20577"/>
          <ac:spMkLst>
            <pc:docMk/>
            <pc:sldMk cId="2669623154" sldId="269"/>
            <ac:spMk id="2" creationId="{BEA304D8-FDBE-459E-B5B2-9BBA62DEF74D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57:14.249" v="3030" actId="255"/>
          <ac:spMkLst>
            <pc:docMk/>
            <pc:sldMk cId="2669623154" sldId="269"/>
            <ac:spMk id="3" creationId="{5C60152C-F33C-4A0C-8F15-16880EC62D7B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58:25.350" v="2187" actId="26606"/>
          <ac:spMkLst>
            <pc:docMk/>
            <pc:sldMk cId="2669623154" sldId="269"/>
            <ac:spMk id="8" creationId="{8651CFA9-6065-4243-AC48-858E359780B1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58:25.350" v="2187" actId="26606"/>
          <ac:spMkLst>
            <pc:docMk/>
            <pc:sldMk cId="2669623154" sldId="269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8:25.350" v="2187" actId="26606"/>
          <ac:spMkLst>
            <pc:docMk/>
            <pc:sldMk cId="2669623154" sldId="269"/>
            <ac:spMk id="19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8:25.350" v="2187" actId="26606"/>
          <ac:spMkLst>
            <pc:docMk/>
            <pc:sldMk cId="2669623154" sldId="269"/>
            <ac:spMk id="21" creationId="{1DA57B7B-30D9-4515-9542-FFA699A3C8E8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8:25.350" v="2187" actId="26606"/>
          <ac:spMkLst>
            <pc:docMk/>
            <pc:sldMk cId="2669623154" sldId="269"/>
            <ac:spMk id="23" creationId="{9729F241-2B1B-40E9-A72C-63955DFFF74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8:25.350" v="2187" actId="26606"/>
          <ac:spMkLst>
            <pc:docMk/>
            <pc:sldMk cId="2669623154" sldId="269"/>
            <ac:spMk id="25" creationId="{52B4B9D7-F359-44A2-87B4-EAFA68AA9781}"/>
          </ac:spMkLst>
        </pc:spChg>
        <pc:picChg chg="del">
          <ac:chgData name="Шныркова Анна Сергеевна" userId="c5490d19-4bfa-4373-9693-de7d7d1fead7" providerId="ADAL" clId="{2BD0FEF3-7224-4062-86A4-56B2BA8F4561}" dt="2022-01-16T15:58:25.350" v="2187" actId="26606"/>
          <ac:picMkLst>
            <pc:docMk/>
            <pc:sldMk cId="2669623154" sldId="269"/>
            <ac:picMk id="12" creationId="{A72D06A1-BA08-4820-BBC8-B24DDB32A376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5:58:25.350" v="2187" actId="26606"/>
          <ac:picMkLst>
            <pc:docMk/>
            <pc:sldMk cId="2669623154" sldId="269"/>
            <ac:picMk id="14" creationId="{1295E665-0408-4072-94B3-49BA5ACBCBD3}"/>
          </ac:picMkLst>
        </pc:picChg>
      </pc:sldChg>
      <pc:sldChg chg="modSp add mod">
        <pc:chgData name="Шныркова Анна Сергеевна" userId="c5490d19-4bfa-4373-9693-de7d7d1fead7" providerId="ADAL" clId="{2BD0FEF3-7224-4062-86A4-56B2BA8F4561}" dt="2022-01-16T15:59:41.083" v="2238" actId="1076"/>
        <pc:sldMkLst>
          <pc:docMk/>
          <pc:sldMk cId="3214622544" sldId="270"/>
        </pc:sldMkLst>
        <pc:spChg chg="mod">
          <ac:chgData name="Шныркова Анна Сергеевна" userId="c5490d19-4bfa-4373-9693-de7d7d1fead7" providerId="ADAL" clId="{2BD0FEF3-7224-4062-86A4-56B2BA8F4561}" dt="2022-01-16T15:59:41.083" v="2238" actId="1076"/>
          <ac:spMkLst>
            <pc:docMk/>
            <pc:sldMk cId="3214622544" sldId="270"/>
            <ac:spMk id="3" creationId="{5C60152C-F33C-4A0C-8F15-16880EC62D7B}"/>
          </ac:spMkLst>
        </pc:spChg>
      </pc:sldChg>
      <pc:sldChg chg="addSp delSp modSp add mod ord">
        <pc:chgData name="Шныркова Анна Сергеевна" userId="c5490d19-4bfa-4373-9693-de7d7d1fead7" providerId="ADAL" clId="{2BD0FEF3-7224-4062-86A4-56B2BA8F4561}" dt="2023-02-08T11:57:36.736" v="3044" actId="255"/>
        <pc:sldMkLst>
          <pc:docMk/>
          <pc:sldMk cId="189297641" sldId="271"/>
        </pc:sldMkLst>
        <pc:spChg chg="mod">
          <ac:chgData name="Шныркова Анна Сергеевна" userId="c5490d19-4bfa-4373-9693-de7d7d1fead7" providerId="ADAL" clId="{2BD0FEF3-7224-4062-86A4-56B2BA8F4561}" dt="2023-02-08T11:57:26.151" v="3039" actId="20577"/>
          <ac:spMkLst>
            <pc:docMk/>
            <pc:sldMk cId="189297641" sldId="271"/>
            <ac:spMk id="2" creationId="{BEA304D8-FDBE-459E-B5B2-9BBA62DEF74D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57:36.736" v="3044" actId="255"/>
          <ac:spMkLst>
            <pc:docMk/>
            <pc:sldMk cId="189297641" sldId="271"/>
            <ac:spMk id="3" creationId="{5C60152C-F33C-4A0C-8F15-16880EC62D7B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59:46.647" v="2239" actId="26606"/>
          <ac:spMkLst>
            <pc:docMk/>
            <pc:sldMk cId="189297641" sldId="271"/>
            <ac:spMk id="8" creationId="{8651CFA9-6065-4243-AC48-858E359780B1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59:46.647" v="2239" actId="26606"/>
          <ac:spMkLst>
            <pc:docMk/>
            <pc:sldMk cId="189297641" sldId="271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9:46.647" v="2239" actId="26606"/>
          <ac:spMkLst>
            <pc:docMk/>
            <pc:sldMk cId="189297641" sldId="271"/>
            <ac:spMk id="19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9:46.647" v="2239" actId="26606"/>
          <ac:spMkLst>
            <pc:docMk/>
            <pc:sldMk cId="189297641" sldId="271"/>
            <ac:spMk id="21" creationId="{1DA57B7B-30D9-4515-9542-FFA699A3C8E8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9:46.647" v="2239" actId="26606"/>
          <ac:spMkLst>
            <pc:docMk/>
            <pc:sldMk cId="189297641" sldId="271"/>
            <ac:spMk id="23" creationId="{9729F241-2B1B-40E9-A72C-63955DFFF74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59:46.647" v="2239" actId="26606"/>
          <ac:spMkLst>
            <pc:docMk/>
            <pc:sldMk cId="189297641" sldId="271"/>
            <ac:spMk id="25" creationId="{52B4B9D7-F359-44A2-87B4-EAFA68AA9781}"/>
          </ac:spMkLst>
        </pc:spChg>
        <pc:picChg chg="del">
          <ac:chgData name="Шныркова Анна Сергеевна" userId="c5490d19-4bfa-4373-9693-de7d7d1fead7" providerId="ADAL" clId="{2BD0FEF3-7224-4062-86A4-56B2BA8F4561}" dt="2022-01-16T15:59:46.647" v="2239" actId="26606"/>
          <ac:picMkLst>
            <pc:docMk/>
            <pc:sldMk cId="189297641" sldId="271"/>
            <ac:picMk id="12" creationId="{A72D06A1-BA08-4820-BBC8-B24DDB32A376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5:59:46.647" v="2239" actId="26606"/>
          <ac:picMkLst>
            <pc:docMk/>
            <pc:sldMk cId="189297641" sldId="271"/>
            <ac:picMk id="14" creationId="{1295E665-0408-4072-94B3-49BA5ACBCBD3}"/>
          </ac:picMkLst>
        </pc:picChg>
      </pc:sldChg>
      <pc:sldChg chg="modSp add mod">
        <pc:chgData name="Шныркова Анна Сергеевна" userId="c5490d19-4bfa-4373-9693-de7d7d1fead7" providerId="ADAL" clId="{2BD0FEF3-7224-4062-86A4-56B2BA8F4561}" dt="2022-01-16T16:01:06.815" v="2262" actId="255"/>
        <pc:sldMkLst>
          <pc:docMk/>
          <pc:sldMk cId="1917087197" sldId="272"/>
        </pc:sldMkLst>
        <pc:spChg chg="mod">
          <ac:chgData name="Шныркова Анна Сергеевна" userId="c5490d19-4bfa-4373-9693-de7d7d1fead7" providerId="ADAL" clId="{2BD0FEF3-7224-4062-86A4-56B2BA8F4561}" dt="2022-01-16T16:01:06.815" v="2262" actId="255"/>
          <ac:spMkLst>
            <pc:docMk/>
            <pc:sldMk cId="1917087197" sldId="272"/>
            <ac:spMk id="3" creationId="{5C60152C-F33C-4A0C-8F15-16880EC62D7B}"/>
          </ac:spMkLst>
        </pc:spChg>
      </pc:sldChg>
      <pc:sldChg chg="new del">
        <pc:chgData name="Шныркова Анна Сергеевна" userId="c5490d19-4bfa-4373-9693-de7d7d1fead7" providerId="ADAL" clId="{2BD0FEF3-7224-4062-86A4-56B2BA8F4561}" dt="2022-01-12T13:37:20.672" v="865" actId="2696"/>
        <pc:sldMkLst>
          <pc:docMk/>
          <pc:sldMk cId="2593270391" sldId="272"/>
        </pc:sldMkLst>
      </pc:sldChg>
      <pc:sldChg chg="new del">
        <pc:chgData name="Шныркова Анна Сергеевна" userId="c5490d19-4bfa-4373-9693-de7d7d1fead7" providerId="ADAL" clId="{2BD0FEF3-7224-4062-86A4-56B2BA8F4561}" dt="2022-01-12T13:37:11.126" v="863" actId="2696"/>
        <pc:sldMkLst>
          <pc:docMk/>
          <pc:sldMk cId="3255425168" sldId="272"/>
        </pc:sldMkLst>
      </pc:sldChg>
      <pc:sldChg chg="addSp delSp modSp add mod">
        <pc:chgData name="Шныркова Анна Сергеевна" userId="c5490d19-4bfa-4373-9693-de7d7d1fead7" providerId="ADAL" clId="{2BD0FEF3-7224-4062-86A4-56B2BA8F4561}" dt="2023-02-08T11:58:41.358" v="3075" actId="27636"/>
        <pc:sldMkLst>
          <pc:docMk/>
          <pc:sldMk cId="4025391108" sldId="273"/>
        </pc:sldMkLst>
        <pc:spChg chg="mod">
          <ac:chgData name="Шныркова Анна Сергеевна" userId="c5490d19-4bfa-4373-9693-de7d7d1fead7" providerId="ADAL" clId="{2BD0FEF3-7224-4062-86A4-56B2BA8F4561}" dt="2023-02-08T11:58:22.208" v="3070" actId="20577"/>
          <ac:spMkLst>
            <pc:docMk/>
            <pc:sldMk cId="4025391108" sldId="273"/>
            <ac:spMk id="2" creationId="{BEA304D8-FDBE-459E-B5B2-9BBA62DEF74D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58:41.358" v="3075" actId="27636"/>
          <ac:spMkLst>
            <pc:docMk/>
            <pc:sldMk cId="4025391108" sldId="273"/>
            <ac:spMk id="3" creationId="{5C60152C-F33C-4A0C-8F15-16880EC62D7B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01:13.157" v="2263" actId="26606"/>
          <ac:spMkLst>
            <pc:docMk/>
            <pc:sldMk cId="4025391108" sldId="273"/>
            <ac:spMk id="8" creationId="{8651CFA9-6065-4243-AC48-858E359780B1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01:13.157" v="2263" actId="26606"/>
          <ac:spMkLst>
            <pc:docMk/>
            <pc:sldMk cId="4025391108" sldId="273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01:13.157" v="2263" actId="26606"/>
          <ac:spMkLst>
            <pc:docMk/>
            <pc:sldMk cId="4025391108" sldId="273"/>
            <ac:spMk id="19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01:13.157" v="2263" actId="26606"/>
          <ac:spMkLst>
            <pc:docMk/>
            <pc:sldMk cId="4025391108" sldId="273"/>
            <ac:spMk id="21" creationId="{1DA57B7B-30D9-4515-9542-FFA699A3C8E8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01:13.157" v="2263" actId="26606"/>
          <ac:spMkLst>
            <pc:docMk/>
            <pc:sldMk cId="4025391108" sldId="273"/>
            <ac:spMk id="23" creationId="{9729F241-2B1B-40E9-A72C-63955DFFF74B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01:13.157" v="2263" actId="26606"/>
          <ac:spMkLst>
            <pc:docMk/>
            <pc:sldMk cId="4025391108" sldId="273"/>
            <ac:spMk id="25" creationId="{52B4B9D7-F359-44A2-87B4-EAFA68AA9781}"/>
          </ac:spMkLst>
        </pc:spChg>
        <pc:picChg chg="del">
          <ac:chgData name="Шныркова Анна Сергеевна" userId="c5490d19-4bfa-4373-9693-de7d7d1fead7" providerId="ADAL" clId="{2BD0FEF3-7224-4062-86A4-56B2BA8F4561}" dt="2022-01-16T16:01:13.157" v="2263" actId="26606"/>
          <ac:picMkLst>
            <pc:docMk/>
            <pc:sldMk cId="4025391108" sldId="273"/>
            <ac:picMk id="12" creationId="{A72D06A1-BA08-4820-BBC8-B24DDB32A376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6:01:13.157" v="2263" actId="26606"/>
          <ac:picMkLst>
            <pc:docMk/>
            <pc:sldMk cId="4025391108" sldId="273"/>
            <ac:picMk id="14" creationId="{1295E665-0408-4072-94B3-49BA5ACBCBD3}"/>
          </ac:picMkLst>
        </pc:picChg>
      </pc:sldChg>
      <pc:sldChg chg="modSp add mod ord">
        <pc:chgData name="Шныркова Анна Сергеевна" userId="c5490d19-4bfa-4373-9693-de7d7d1fead7" providerId="ADAL" clId="{2BD0FEF3-7224-4062-86A4-56B2BA8F4561}" dt="2022-01-16T16:00:32.631" v="2253" actId="255"/>
        <pc:sldMkLst>
          <pc:docMk/>
          <pc:sldMk cId="40880848" sldId="274"/>
        </pc:sldMkLst>
        <pc:spChg chg="mod">
          <ac:chgData name="Шныркова Анна Сергеевна" userId="c5490d19-4bfa-4373-9693-de7d7d1fead7" providerId="ADAL" clId="{2BD0FEF3-7224-4062-86A4-56B2BA8F4561}" dt="2022-01-16T16:00:32.631" v="2253" actId="255"/>
          <ac:spMkLst>
            <pc:docMk/>
            <pc:sldMk cId="40880848" sldId="274"/>
            <ac:spMk id="3" creationId="{5C60152C-F33C-4A0C-8F15-16880EC62D7B}"/>
          </ac:spMkLst>
        </pc:spChg>
      </pc:sldChg>
      <pc:sldChg chg="new del">
        <pc:chgData name="Шныркова Анна Сергеевна" userId="c5490d19-4bfa-4373-9693-de7d7d1fead7" providerId="ADAL" clId="{2BD0FEF3-7224-4062-86A4-56B2BA8F4561}" dt="2022-01-12T13:39:32.762" v="1037" actId="2696"/>
        <pc:sldMkLst>
          <pc:docMk/>
          <pc:sldMk cId="1691582184" sldId="274"/>
        </pc:sldMkLst>
      </pc:sldChg>
      <pc:sldChg chg="addSp delSp modSp add mod ord">
        <pc:chgData name="Шныркова Анна Сергеевна" userId="c5490d19-4bfa-4373-9693-de7d7d1fead7" providerId="ADAL" clId="{2BD0FEF3-7224-4062-86A4-56B2BA8F4561}" dt="2023-02-08T11:58:08.203" v="3060" actId="14100"/>
        <pc:sldMkLst>
          <pc:docMk/>
          <pc:sldMk cId="2858881622" sldId="275"/>
        </pc:sldMkLst>
        <pc:spChg chg="mod">
          <ac:chgData name="Шныркова Анна Сергеевна" userId="c5490d19-4bfa-4373-9693-de7d7d1fead7" providerId="ADAL" clId="{2BD0FEF3-7224-4062-86A4-56B2BA8F4561}" dt="2023-02-08T11:58:01.337" v="3059" actId="20577"/>
          <ac:spMkLst>
            <pc:docMk/>
            <pc:sldMk cId="2858881622" sldId="275"/>
            <ac:spMk id="2" creationId="{BEA304D8-FDBE-459E-B5B2-9BBA62DEF74D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58:08.203" v="3060" actId="14100"/>
          <ac:spMkLst>
            <pc:docMk/>
            <pc:sldMk cId="2858881622" sldId="275"/>
            <ac:spMk id="3" creationId="{5C60152C-F33C-4A0C-8F15-16880EC62D7B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00:39.253" v="2254" actId="26606"/>
          <ac:spMkLst>
            <pc:docMk/>
            <pc:sldMk cId="2858881622" sldId="275"/>
            <ac:spMk id="8" creationId="{8651CFA9-6065-4243-AC48-858E359780B1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00:39.253" v="2254" actId="26606"/>
          <ac:spMkLst>
            <pc:docMk/>
            <pc:sldMk cId="2858881622" sldId="275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00:39.253" v="2254" actId="26606"/>
          <ac:spMkLst>
            <pc:docMk/>
            <pc:sldMk cId="2858881622" sldId="275"/>
            <ac:spMk id="19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00:39.253" v="2254" actId="26606"/>
          <ac:spMkLst>
            <pc:docMk/>
            <pc:sldMk cId="2858881622" sldId="275"/>
            <ac:spMk id="21" creationId="{1DA57B7B-30D9-4515-9542-FFA699A3C8E8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00:39.253" v="2254" actId="26606"/>
          <ac:spMkLst>
            <pc:docMk/>
            <pc:sldMk cId="2858881622" sldId="275"/>
            <ac:spMk id="23" creationId="{9729F241-2B1B-40E9-A72C-63955DFFF74B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00:39.253" v="2254" actId="26606"/>
          <ac:spMkLst>
            <pc:docMk/>
            <pc:sldMk cId="2858881622" sldId="275"/>
            <ac:spMk id="25" creationId="{52B4B9D7-F359-44A2-87B4-EAFA68AA9781}"/>
          </ac:spMkLst>
        </pc:spChg>
        <pc:picChg chg="del">
          <ac:chgData name="Шныркова Анна Сергеевна" userId="c5490d19-4bfa-4373-9693-de7d7d1fead7" providerId="ADAL" clId="{2BD0FEF3-7224-4062-86A4-56B2BA8F4561}" dt="2022-01-16T16:00:39.253" v="2254" actId="26606"/>
          <ac:picMkLst>
            <pc:docMk/>
            <pc:sldMk cId="2858881622" sldId="275"/>
            <ac:picMk id="12" creationId="{A72D06A1-BA08-4820-BBC8-B24DDB32A376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6:00:39.253" v="2254" actId="26606"/>
          <ac:picMkLst>
            <pc:docMk/>
            <pc:sldMk cId="2858881622" sldId="275"/>
            <ac:picMk id="14" creationId="{1295E665-0408-4072-94B3-49BA5ACBCBD3}"/>
          </ac:picMkLst>
        </pc:picChg>
      </pc:sldChg>
      <pc:sldChg chg="addSp delSp modSp new mod ord setBg">
        <pc:chgData name="Шныркова Анна Сергеевна" userId="c5490d19-4bfa-4373-9693-de7d7d1fead7" providerId="ADAL" clId="{2BD0FEF3-7224-4062-86A4-56B2BA8F4561}" dt="2022-01-16T15:27:33.692" v="2008" actId="14100"/>
        <pc:sldMkLst>
          <pc:docMk/>
          <pc:sldMk cId="687429242" sldId="276"/>
        </pc:sldMkLst>
        <pc:spChg chg="mod">
          <ac:chgData name="Шныркова Анна Сергеевна" userId="c5490d19-4bfa-4373-9693-de7d7d1fead7" providerId="ADAL" clId="{2BD0FEF3-7224-4062-86A4-56B2BA8F4561}" dt="2022-01-15T13:03:19.027" v="1265" actId="26606"/>
          <ac:spMkLst>
            <pc:docMk/>
            <pc:sldMk cId="687429242" sldId="276"/>
            <ac:spMk id="2" creationId="{76248FD2-E9F2-4604-855B-26EBEF67B0D0}"/>
          </ac:spMkLst>
        </pc:spChg>
        <pc:spChg chg="mod">
          <ac:chgData name="Шныркова Анна Сергеевна" userId="c5490d19-4bfa-4373-9693-de7d7d1fead7" providerId="ADAL" clId="{2BD0FEF3-7224-4062-86A4-56B2BA8F4561}" dt="2022-01-15T13:03:19.027" v="1265" actId="26606"/>
          <ac:spMkLst>
            <pc:docMk/>
            <pc:sldMk cId="687429242" sldId="276"/>
            <ac:spMk id="3" creationId="{0D4081FD-B4C7-4FB5-AD7F-2706F1240E31}"/>
          </ac:spMkLst>
        </pc:spChg>
        <pc:spChg chg="add">
          <ac:chgData name="Шныркова Анна Сергеевна" userId="c5490d19-4bfa-4373-9693-de7d7d1fead7" providerId="ADAL" clId="{2BD0FEF3-7224-4062-86A4-56B2BA8F4561}" dt="2022-01-15T13:03:19.027" v="1265" actId="26606"/>
          <ac:spMkLst>
            <pc:docMk/>
            <pc:sldMk cId="687429242" sldId="276"/>
            <ac:spMk id="8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5T13:03:19.027" v="1265" actId="26606"/>
          <ac:spMkLst>
            <pc:docMk/>
            <pc:sldMk cId="687429242" sldId="276"/>
            <ac:spMk id="10" creationId="{37962AE0-6A1C-4B76-9D52-10E5E6D7D3BB}"/>
          </ac:spMkLst>
        </pc:spChg>
        <pc:picChg chg="add del mod">
          <ac:chgData name="Шныркова Анна Сергеевна" userId="c5490d19-4bfa-4373-9693-de7d7d1fead7" providerId="ADAL" clId="{2BD0FEF3-7224-4062-86A4-56B2BA8F4561}" dt="2022-01-15T13:05:04.491" v="1275" actId="21"/>
          <ac:picMkLst>
            <pc:docMk/>
            <pc:sldMk cId="687429242" sldId="276"/>
            <ac:picMk id="4" creationId="{B5CED9E2-8526-47AE-A0CE-97CE80BEBB29}"/>
          </ac:picMkLst>
        </pc:picChg>
        <pc:picChg chg="add">
          <ac:chgData name="Шныркова Анна Сергеевна" userId="c5490d19-4bfa-4373-9693-de7d7d1fead7" providerId="ADAL" clId="{2BD0FEF3-7224-4062-86A4-56B2BA8F4561}" dt="2022-01-15T13:03:19.027" v="1265" actId="26606"/>
          <ac:picMkLst>
            <pc:docMk/>
            <pc:sldMk cId="687429242" sldId="276"/>
            <ac:picMk id="12" creationId="{A72D06A1-BA08-4820-BBC8-B24DDB32A376}"/>
          </ac:picMkLst>
        </pc:picChg>
        <pc:picChg chg="add">
          <ac:chgData name="Шныркова Анна Сергеевна" userId="c5490d19-4bfa-4373-9693-de7d7d1fead7" providerId="ADAL" clId="{2BD0FEF3-7224-4062-86A4-56B2BA8F4561}" dt="2022-01-15T13:03:19.027" v="1265" actId="26606"/>
          <ac:picMkLst>
            <pc:docMk/>
            <pc:sldMk cId="687429242" sldId="276"/>
            <ac:picMk id="14" creationId="{1295E665-0408-4072-94B3-49BA5ACBCBD3}"/>
          </ac:picMkLst>
        </pc:picChg>
        <pc:picChg chg="add del mod">
          <ac:chgData name="Шныркова Анна Сергеевна" userId="c5490d19-4bfa-4373-9693-de7d7d1fead7" providerId="ADAL" clId="{2BD0FEF3-7224-4062-86A4-56B2BA8F4561}" dt="2022-01-15T13:05:07.515" v="1276" actId="21"/>
          <ac:picMkLst>
            <pc:docMk/>
            <pc:sldMk cId="687429242" sldId="276"/>
            <ac:picMk id="1026" creationId="{463E406B-C5E8-4BB5-A213-0F987C27DD79}"/>
          </ac:picMkLst>
        </pc:picChg>
        <pc:picChg chg="add mod">
          <ac:chgData name="Шныркова Анна Сергеевна" userId="c5490d19-4bfa-4373-9693-de7d7d1fead7" providerId="ADAL" clId="{2BD0FEF3-7224-4062-86A4-56B2BA8F4561}" dt="2022-01-16T15:27:20.338" v="2003" actId="1076"/>
          <ac:picMkLst>
            <pc:docMk/>
            <pc:sldMk cId="687429242" sldId="276"/>
            <ac:picMk id="1028" creationId="{3BA8DE38-7CEB-46AB-9920-056DFEFE5761}"/>
          </ac:picMkLst>
        </pc:picChg>
        <pc:picChg chg="add mod">
          <ac:chgData name="Шныркова Анна Сергеевна" userId="c5490d19-4bfa-4373-9693-de7d7d1fead7" providerId="ADAL" clId="{2BD0FEF3-7224-4062-86A4-56B2BA8F4561}" dt="2022-01-16T15:27:33.692" v="2008" actId="14100"/>
          <ac:picMkLst>
            <pc:docMk/>
            <pc:sldMk cId="687429242" sldId="276"/>
            <ac:picMk id="1030" creationId="{AF83F76C-F6E2-4C93-A9C1-05C10B39D7C9}"/>
          </ac:picMkLst>
        </pc:picChg>
      </pc:sldChg>
      <pc:sldChg chg="addSp modSp new add del mod ord setBg">
        <pc:chgData name="Шныркова Анна Сергеевна" userId="c5490d19-4bfa-4373-9693-de7d7d1fead7" providerId="ADAL" clId="{2BD0FEF3-7224-4062-86A4-56B2BA8F4561}" dt="2023-02-08T12:05:14.739" v="3110" actId="2696"/>
        <pc:sldMkLst>
          <pc:docMk/>
          <pc:sldMk cId="429657042" sldId="277"/>
        </pc:sldMkLst>
        <pc:spChg chg="mod">
          <ac:chgData name="Шныркова Анна Сергеевна" userId="c5490d19-4bfa-4373-9693-de7d7d1fead7" providerId="ADAL" clId="{2BD0FEF3-7224-4062-86A4-56B2BA8F4561}" dt="2022-01-15T13:06:10.517" v="1279" actId="26606"/>
          <ac:spMkLst>
            <pc:docMk/>
            <pc:sldMk cId="429657042" sldId="277"/>
            <ac:spMk id="2" creationId="{3BF66042-6074-4321-AB54-C07D1AC1199D}"/>
          </ac:spMkLst>
        </pc:spChg>
        <pc:spChg chg="mod">
          <ac:chgData name="Шныркова Анна Сергеевна" userId="c5490d19-4bfa-4373-9693-de7d7d1fead7" providerId="ADAL" clId="{2BD0FEF3-7224-4062-86A4-56B2BA8F4561}" dt="2022-01-15T13:06:10.517" v="1279" actId="26606"/>
          <ac:spMkLst>
            <pc:docMk/>
            <pc:sldMk cId="429657042" sldId="277"/>
            <ac:spMk id="3" creationId="{562BB7CE-DE72-4BD8-BAE5-3901A657BB04}"/>
          </ac:spMkLst>
        </pc:spChg>
        <pc:spChg chg="add">
          <ac:chgData name="Шныркова Анна Сергеевна" userId="c5490d19-4bfa-4373-9693-de7d7d1fead7" providerId="ADAL" clId="{2BD0FEF3-7224-4062-86A4-56B2BA8F4561}" dt="2022-01-15T13:06:10.517" v="1279" actId="26606"/>
          <ac:spMkLst>
            <pc:docMk/>
            <pc:sldMk cId="429657042" sldId="277"/>
            <ac:spMk id="8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5T13:06:10.517" v="1279" actId="26606"/>
          <ac:spMkLst>
            <pc:docMk/>
            <pc:sldMk cId="429657042" sldId="277"/>
            <ac:spMk id="10" creationId="{37962AE0-6A1C-4B76-9D52-10E5E6D7D3BB}"/>
          </ac:spMkLst>
        </pc:spChg>
        <pc:picChg chg="add">
          <ac:chgData name="Шныркова Анна Сергеевна" userId="c5490d19-4bfa-4373-9693-de7d7d1fead7" providerId="ADAL" clId="{2BD0FEF3-7224-4062-86A4-56B2BA8F4561}" dt="2022-01-15T13:06:10.517" v="1279" actId="26606"/>
          <ac:picMkLst>
            <pc:docMk/>
            <pc:sldMk cId="429657042" sldId="277"/>
            <ac:picMk id="12" creationId="{A72D06A1-BA08-4820-BBC8-B24DDB32A376}"/>
          </ac:picMkLst>
        </pc:picChg>
        <pc:picChg chg="add">
          <ac:chgData name="Шныркова Анна Сергеевна" userId="c5490d19-4bfa-4373-9693-de7d7d1fead7" providerId="ADAL" clId="{2BD0FEF3-7224-4062-86A4-56B2BA8F4561}" dt="2022-01-15T13:06:10.517" v="1279" actId="26606"/>
          <ac:picMkLst>
            <pc:docMk/>
            <pc:sldMk cId="429657042" sldId="277"/>
            <ac:picMk id="14" creationId="{1295E665-0408-4072-94B3-49BA5ACBCBD3}"/>
          </ac:picMkLst>
        </pc:picChg>
        <pc:picChg chg="add mod">
          <ac:chgData name="Шныркова Анна Сергеевна" userId="c5490d19-4bfa-4373-9693-de7d7d1fead7" providerId="ADAL" clId="{2BD0FEF3-7224-4062-86A4-56B2BA8F4561}" dt="2022-01-16T15:28:22.531" v="2023" actId="14100"/>
          <ac:picMkLst>
            <pc:docMk/>
            <pc:sldMk cId="429657042" sldId="277"/>
            <ac:picMk id="2050" creationId="{07363C83-B8A6-4D2B-B3A0-B9443FB845D6}"/>
          </ac:picMkLst>
        </pc:picChg>
        <pc:picChg chg="add mod">
          <ac:chgData name="Шныркова Анна Сергеевна" userId="c5490d19-4bfa-4373-9693-de7d7d1fead7" providerId="ADAL" clId="{2BD0FEF3-7224-4062-86A4-56B2BA8F4561}" dt="2022-01-16T15:28:19.249" v="2021" actId="14100"/>
          <ac:picMkLst>
            <pc:docMk/>
            <pc:sldMk cId="429657042" sldId="277"/>
            <ac:picMk id="2052" creationId="{F40D142C-4D9C-4BDD-9F85-A6C819F85CE2}"/>
          </ac:picMkLst>
        </pc:picChg>
      </pc:sldChg>
      <pc:sldChg chg="addSp delSp modSp new mod setBg">
        <pc:chgData name="Шныркова Анна Сергеевна" userId="c5490d19-4bfa-4373-9693-de7d7d1fead7" providerId="ADAL" clId="{2BD0FEF3-7224-4062-86A4-56B2BA8F4561}" dt="2022-01-16T15:13:36.445" v="1892" actId="1076"/>
        <pc:sldMkLst>
          <pc:docMk/>
          <pc:sldMk cId="2234963601" sldId="278"/>
        </pc:sldMkLst>
        <pc:spChg chg="mod">
          <ac:chgData name="Шныркова Анна Сергеевна" userId="c5490d19-4bfa-4373-9693-de7d7d1fead7" providerId="ADAL" clId="{2BD0FEF3-7224-4062-86A4-56B2BA8F4561}" dt="2022-01-16T15:12:56.574" v="1883" actId="26606"/>
          <ac:spMkLst>
            <pc:docMk/>
            <pc:sldMk cId="2234963601" sldId="278"/>
            <ac:spMk id="2" creationId="{654B9FD7-7C74-4210-BCD4-8F295E69989A}"/>
          </ac:spMkLst>
        </pc:spChg>
        <pc:spChg chg="del mod">
          <ac:chgData name="Шныркова Анна Сергеевна" userId="c5490d19-4bfa-4373-9693-de7d7d1fead7" providerId="ADAL" clId="{2BD0FEF3-7224-4062-86A4-56B2BA8F4561}" dt="2022-01-15T13:27:40.247" v="1302"/>
          <ac:spMkLst>
            <pc:docMk/>
            <pc:sldMk cId="2234963601" sldId="278"/>
            <ac:spMk id="3" creationId="{9B17472B-8EC8-46D8-81AA-9C11AE64136C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2:56.574" v="1883" actId="26606"/>
          <ac:spMkLst>
            <pc:docMk/>
            <pc:sldMk cId="2234963601" sldId="278"/>
            <ac:spMk id="8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2:56.574" v="1883" actId="26606"/>
          <ac:spMkLst>
            <pc:docMk/>
            <pc:sldMk cId="2234963601" sldId="278"/>
            <ac:spMk id="10" creationId="{37962AE0-6A1C-4B76-9D52-10E5E6D7D3B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2:56.574" v="1883" actId="26606"/>
          <ac:spMkLst>
            <pc:docMk/>
            <pc:sldMk cId="2234963601" sldId="278"/>
            <ac:spMk id="73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2:56.574" v="1883" actId="26606"/>
          <ac:spMkLst>
            <pc:docMk/>
            <pc:sldMk cId="2234963601" sldId="278"/>
            <ac:spMk id="75" creationId="{5A8C81AE-8F0D-49F3-9FB4-334B0DCDF195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2:56.574" v="1883" actId="26606"/>
          <ac:spMkLst>
            <pc:docMk/>
            <pc:sldMk cId="2234963601" sldId="278"/>
            <ac:spMk id="3078" creationId="{951D230A-F914-42C2-91DB-157599B08347}"/>
          </ac:spMkLst>
        </pc:spChg>
        <pc:picChg chg="add mod ord">
          <ac:chgData name="Шныркова Анна Сергеевна" userId="c5490d19-4bfa-4373-9693-de7d7d1fead7" providerId="ADAL" clId="{2BD0FEF3-7224-4062-86A4-56B2BA8F4561}" dt="2022-01-16T15:13:36.445" v="1892" actId="1076"/>
          <ac:picMkLst>
            <pc:docMk/>
            <pc:sldMk cId="2234963601" sldId="278"/>
            <ac:picMk id="4" creationId="{CD27C8A0-0804-4399-A1E9-9A41E7A7D7A1}"/>
          </ac:picMkLst>
        </pc:picChg>
        <pc:picChg chg="add mod">
          <ac:chgData name="Шныркова Анна Сергеевна" userId="c5490d19-4bfa-4373-9693-de7d7d1fead7" providerId="ADAL" clId="{2BD0FEF3-7224-4062-86A4-56B2BA8F4561}" dt="2022-01-16T15:13:21.501" v="1889" actId="14100"/>
          <ac:picMkLst>
            <pc:docMk/>
            <pc:sldMk cId="2234963601" sldId="278"/>
            <ac:picMk id="5" creationId="{21C5D303-1AAD-4284-BDD3-1B3C9E481F9B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2:56.574" v="1883" actId="26606"/>
          <ac:picMkLst>
            <pc:docMk/>
            <pc:sldMk cId="2234963601" sldId="278"/>
            <ac:picMk id="12" creationId="{A72D06A1-BA08-4820-BBC8-B24DDB32A376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2:56.574" v="1883" actId="26606"/>
          <ac:picMkLst>
            <pc:docMk/>
            <pc:sldMk cId="2234963601" sldId="278"/>
            <ac:picMk id="14" creationId="{1295E665-0408-4072-94B3-49BA5ACBCBD3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2:56.574" v="1883" actId="26606"/>
          <ac:picMkLst>
            <pc:docMk/>
            <pc:sldMk cId="2234963601" sldId="278"/>
            <ac:picMk id="77" creationId="{3A0AB1E0-FFE6-4D14-96E0-C0F76F64B98F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2:56.574" v="1883" actId="26606"/>
          <ac:picMkLst>
            <pc:docMk/>
            <pc:sldMk cId="2234963601" sldId="278"/>
            <ac:picMk id="79" creationId="{7047E834-B9F5-403B-98C3-A4B024A6419E}"/>
          </ac:picMkLst>
        </pc:picChg>
        <pc:picChg chg="add mod">
          <ac:chgData name="Шныркова Анна Сергеевна" userId="c5490d19-4bfa-4373-9693-de7d7d1fead7" providerId="ADAL" clId="{2BD0FEF3-7224-4062-86A4-56B2BA8F4561}" dt="2022-01-16T15:13:14.195" v="1887" actId="14100"/>
          <ac:picMkLst>
            <pc:docMk/>
            <pc:sldMk cId="2234963601" sldId="278"/>
            <ac:picMk id="3074" creationId="{C58E94FE-0ED1-444D-8520-497C8E7E7E11}"/>
          </ac:picMkLst>
        </pc:picChg>
        <pc:picChg chg="add del mod">
          <ac:chgData name="Шныркова Анна Сергеевна" userId="c5490d19-4bfa-4373-9693-de7d7d1fead7" providerId="ADAL" clId="{2BD0FEF3-7224-4062-86A4-56B2BA8F4561}" dt="2022-01-15T13:33:11.579" v="1309" actId="21"/>
          <ac:picMkLst>
            <pc:docMk/>
            <pc:sldMk cId="2234963601" sldId="278"/>
            <ac:picMk id="3076" creationId="{E3539046-5D14-42AD-BA7C-80F4B9DDFE5C}"/>
          </ac:picMkLst>
        </pc:picChg>
      </pc:sldChg>
      <pc:sldChg chg="addSp delSp modSp new mod setBg">
        <pc:chgData name="Шныркова Анна Сергеевна" userId="c5490d19-4bfa-4373-9693-de7d7d1fead7" providerId="ADAL" clId="{2BD0FEF3-7224-4062-86A4-56B2BA8F4561}" dt="2023-02-08T12:03:56.679" v="3105" actId="21"/>
        <pc:sldMkLst>
          <pc:docMk/>
          <pc:sldMk cId="482476172" sldId="279"/>
        </pc:sldMkLst>
        <pc:spChg chg="del mod">
          <ac:chgData name="Шныркова Анна Сергеевна" userId="c5490d19-4bfa-4373-9693-de7d7d1fead7" providerId="ADAL" clId="{2BD0FEF3-7224-4062-86A4-56B2BA8F4561}" dt="2022-01-16T15:14:02.909" v="1893" actId="21"/>
          <ac:spMkLst>
            <pc:docMk/>
            <pc:sldMk cId="482476172" sldId="279"/>
            <ac:spMk id="2" creationId="{5616213A-AB0E-4720-8E8C-11C1FBB9FE9B}"/>
          </ac:spMkLst>
        </pc:spChg>
        <pc:spChg chg="mod">
          <ac:chgData name="Шныркова Анна Сергеевна" userId="c5490d19-4bfa-4373-9693-de7d7d1fead7" providerId="ADAL" clId="{2BD0FEF3-7224-4062-86A4-56B2BA8F4561}" dt="2022-01-16T15:11:46.780" v="1862" actId="26606"/>
          <ac:spMkLst>
            <pc:docMk/>
            <pc:sldMk cId="482476172" sldId="279"/>
            <ac:spMk id="3" creationId="{F9AEAFD1-6B78-472B-BB6F-D79E3691BA57}"/>
          </ac:spMkLst>
        </pc:spChg>
        <pc:spChg chg="add del mod">
          <ac:chgData name="Шныркова Анна Сергеевна" userId="c5490d19-4bfa-4373-9693-de7d7d1fead7" providerId="ADAL" clId="{2BD0FEF3-7224-4062-86A4-56B2BA8F4561}" dt="2023-02-08T12:03:56.679" v="3105" actId="21"/>
          <ac:spMkLst>
            <pc:docMk/>
            <pc:sldMk cId="482476172" sldId="279"/>
            <ac:spMk id="7" creationId="{3C9F57D7-0A97-436E-944E-C8C3A7905613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1:30.162" v="1860" actId="26606"/>
          <ac:spMkLst>
            <pc:docMk/>
            <pc:sldMk cId="482476172" sldId="279"/>
            <ac:spMk id="8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1:30.162" v="1860" actId="26606"/>
          <ac:spMkLst>
            <pc:docMk/>
            <pc:sldMk cId="482476172" sldId="279"/>
            <ac:spMk id="10" creationId="{37962AE0-6A1C-4B76-9D52-10E5E6D7D3B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1:46.780" v="1862" actId="26606"/>
          <ac:spMkLst>
            <pc:docMk/>
            <pc:sldMk cId="482476172" sldId="279"/>
            <ac:spMk id="71" creationId="{4AB8125F-0FD8-48CD-9F43-73E5494EA774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1:46.780" v="1862" actId="26606"/>
          <ac:spMkLst>
            <pc:docMk/>
            <pc:sldMk cId="482476172" sldId="279"/>
            <ac:spMk id="73" creationId="{0019DD6C-5899-4C07-864B-EB0A7D104ACF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1:46.780" v="1862" actId="26606"/>
          <ac:spMkLst>
            <pc:docMk/>
            <pc:sldMk cId="482476172" sldId="279"/>
            <ac:spMk id="75" creationId="{EBDFFBC1-15BD-428E-B8AF-ECF5D1B76DE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1:46.780" v="1862" actId="26606"/>
          <ac:spMkLst>
            <pc:docMk/>
            <pc:sldMk cId="482476172" sldId="279"/>
            <ac:spMk id="77" creationId="{EBFB3075-0323-4EB0-B1A5-776A0E709CEF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11:46.780" v="1862" actId="26606"/>
          <ac:spMkLst>
            <pc:docMk/>
            <pc:sldMk cId="482476172" sldId="279"/>
            <ac:spMk id="135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11:46.780" v="1862" actId="26606"/>
          <ac:spMkLst>
            <pc:docMk/>
            <pc:sldMk cId="482476172" sldId="279"/>
            <ac:spMk id="137" creationId="{5A8C81AE-8F0D-49F3-9FB4-334B0DCDF195}"/>
          </ac:spMkLst>
        </pc:spChg>
        <pc:picChg chg="add mod">
          <ac:chgData name="Шныркова Анна Сергеевна" userId="c5490d19-4bfa-4373-9693-de7d7d1fead7" providerId="ADAL" clId="{2BD0FEF3-7224-4062-86A4-56B2BA8F4561}" dt="2022-01-16T15:14:43.294" v="1905" actId="1076"/>
          <ac:picMkLst>
            <pc:docMk/>
            <pc:sldMk cId="482476172" sldId="279"/>
            <ac:picMk id="4" creationId="{302B892F-923F-4F06-BA13-BC8A34CACFA1}"/>
          </ac:picMkLst>
        </pc:picChg>
        <pc:picChg chg="add mod">
          <ac:chgData name="Шныркова Анна Сергеевна" userId="c5490d19-4bfa-4373-9693-de7d7d1fead7" providerId="ADAL" clId="{2BD0FEF3-7224-4062-86A4-56B2BA8F4561}" dt="2022-01-16T15:14:47.422" v="1906" actId="1076"/>
          <ac:picMkLst>
            <pc:docMk/>
            <pc:sldMk cId="482476172" sldId="279"/>
            <ac:picMk id="5" creationId="{F11EEBAE-A2F1-4FA0-BD98-8DC16D2969F6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1:30.162" v="1860" actId="26606"/>
          <ac:picMkLst>
            <pc:docMk/>
            <pc:sldMk cId="482476172" sldId="279"/>
            <ac:picMk id="12" creationId="{A72D06A1-BA08-4820-BBC8-B24DDB32A376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1:30.162" v="1860" actId="26606"/>
          <ac:picMkLst>
            <pc:docMk/>
            <pc:sldMk cId="482476172" sldId="279"/>
            <ac:picMk id="14" creationId="{1295E665-0408-4072-94B3-49BA5ACBCBD3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5:11:46.780" v="1862" actId="26606"/>
          <ac:picMkLst>
            <pc:docMk/>
            <pc:sldMk cId="482476172" sldId="279"/>
            <ac:picMk id="139" creationId="{3A0AB1E0-FFE6-4D14-96E0-C0F76F64B98F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5:11:46.780" v="1862" actId="26606"/>
          <ac:picMkLst>
            <pc:docMk/>
            <pc:sldMk cId="482476172" sldId="279"/>
            <ac:picMk id="141" creationId="{7047E834-B9F5-403B-98C3-A4B024A6419E}"/>
          </ac:picMkLst>
        </pc:picChg>
        <pc:picChg chg="add mod ord">
          <ac:chgData name="Шныркова Анна Сергеевна" userId="c5490d19-4bfa-4373-9693-de7d7d1fead7" providerId="ADAL" clId="{2BD0FEF3-7224-4062-86A4-56B2BA8F4561}" dt="2022-01-16T15:14:33.349" v="1902" actId="1076"/>
          <ac:picMkLst>
            <pc:docMk/>
            <pc:sldMk cId="482476172" sldId="279"/>
            <ac:picMk id="4098" creationId="{A9A13F66-21B2-4D5B-9739-7CAED8784FC4}"/>
          </ac:picMkLst>
        </pc:picChg>
      </pc:sldChg>
      <pc:sldChg chg="addSp delSp modSp new mod setBg">
        <pc:chgData name="Шныркова Анна Сергеевна" userId="c5490d19-4bfa-4373-9693-de7d7d1fead7" providerId="ADAL" clId="{2BD0FEF3-7224-4062-86A4-56B2BA8F4561}" dt="2022-01-16T15:17:02.699" v="1940" actId="1076"/>
        <pc:sldMkLst>
          <pc:docMk/>
          <pc:sldMk cId="3272512519" sldId="280"/>
        </pc:sldMkLst>
        <pc:spChg chg="del mod">
          <ac:chgData name="Шныркова Анна Сергеевна" userId="c5490d19-4bfa-4373-9693-de7d7d1fead7" providerId="ADAL" clId="{2BD0FEF3-7224-4062-86A4-56B2BA8F4561}" dt="2022-01-16T15:16:17.304" v="1926" actId="21"/>
          <ac:spMkLst>
            <pc:docMk/>
            <pc:sldMk cId="3272512519" sldId="280"/>
            <ac:spMk id="2" creationId="{9AC32DE0-D973-4928-AB05-40A2FF26E9F7}"/>
          </ac:spMkLst>
        </pc:spChg>
        <pc:spChg chg="mod ord">
          <ac:chgData name="Шныркова Анна Сергеевна" userId="c5490d19-4bfa-4373-9693-de7d7d1fead7" providerId="ADAL" clId="{2BD0FEF3-7224-4062-86A4-56B2BA8F4561}" dt="2022-01-16T15:15:06.797" v="1913" actId="26606"/>
          <ac:spMkLst>
            <pc:docMk/>
            <pc:sldMk cId="3272512519" sldId="280"/>
            <ac:spMk id="3" creationId="{FA40DF8E-3040-4024-86CF-B5C57FD9DA46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6.797" v="1913" actId="26606"/>
          <ac:spMkLst>
            <pc:docMk/>
            <pc:sldMk cId="3272512519" sldId="280"/>
            <ac:spMk id="8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6.797" v="1913" actId="26606"/>
          <ac:spMkLst>
            <pc:docMk/>
            <pc:sldMk cId="3272512519" sldId="280"/>
            <ac:spMk id="10" creationId="{37962AE0-6A1C-4B76-9D52-10E5E6D7D3B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3.171" v="1908" actId="26606"/>
          <ac:spMkLst>
            <pc:docMk/>
            <pc:sldMk cId="3272512519" sldId="280"/>
            <ac:spMk id="75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3.171" v="1908" actId="26606"/>
          <ac:spMkLst>
            <pc:docMk/>
            <pc:sldMk cId="3272512519" sldId="280"/>
            <ac:spMk id="77" creationId="{5A8C81AE-8F0D-49F3-9FB4-334B0DCDF195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4.694" v="1910" actId="26606"/>
          <ac:spMkLst>
            <pc:docMk/>
            <pc:sldMk cId="3272512519" sldId="280"/>
            <ac:spMk id="1032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4.694" v="1910" actId="26606"/>
          <ac:spMkLst>
            <pc:docMk/>
            <pc:sldMk cId="3272512519" sldId="280"/>
            <ac:spMk id="1033" creationId="{FBC8BBE5-981E-4B0B-9654-32B5668BFF3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4.694" v="1910" actId="26606"/>
          <ac:spMkLst>
            <pc:docMk/>
            <pc:sldMk cId="3272512519" sldId="280"/>
            <ac:spMk id="1034" creationId="{07EB54D3-63C3-4336-8698-2B8C7C16B9C4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4.694" v="1910" actId="26606"/>
          <ac:spMkLst>
            <pc:docMk/>
            <pc:sldMk cId="3272512519" sldId="280"/>
            <ac:spMk id="1035" creationId="{D33AFC35-980A-4715-83E1-1516D6D48C55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6.777" v="1912" actId="26606"/>
          <ac:spMkLst>
            <pc:docMk/>
            <pc:sldMk cId="3272512519" sldId="280"/>
            <ac:spMk id="1037" creationId="{277A1506-94CB-4191-889E-057D0335B66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6.777" v="1912" actId="26606"/>
          <ac:spMkLst>
            <pc:docMk/>
            <pc:sldMk cId="3272512519" sldId="280"/>
            <ac:spMk id="1038" creationId="{8DC02170-EA3D-4B1A-AAFC-5AAA49F0322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6.777" v="1912" actId="26606"/>
          <ac:spMkLst>
            <pc:docMk/>
            <pc:sldMk cId="3272512519" sldId="280"/>
            <ac:spMk id="1039" creationId="{7DD348DF-090B-46AF-BC6C-9D46943B0B9D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5:06.777" v="1912" actId="26606"/>
          <ac:spMkLst>
            <pc:docMk/>
            <pc:sldMk cId="3272512519" sldId="280"/>
            <ac:spMk id="1040" creationId="{01145294-D52E-492B-AA66-5133BAD83C3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15:06.797" v="1913" actId="26606"/>
          <ac:spMkLst>
            <pc:docMk/>
            <pc:sldMk cId="3272512519" sldId="280"/>
            <ac:spMk id="1042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15:06.797" v="1913" actId="26606"/>
          <ac:spMkLst>
            <pc:docMk/>
            <pc:sldMk cId="3272512519" sldId="280"/>
            <ac:spMk id="1043" creationId="{5A8C81AE-8F0D-49F3-9FB4-334B0DCDF195}"/>
          </ac:spMkLst>
        </pc:spChg>
        <pc:picChg chg="add del mod">
          <ac:chgData name="Шныркова Анна Сергеевна" userId="c5490d19-4bfa-4373-9693-de7d7d1fead7" providerId="ADAL" clId="{2BD0FEF3-7224-4062-86A4-56B2BA8F4561}" dt="2022-01-15T13:41:18.146" v="1334" actId="21"/>
          <ac:picMkLst>
            <pc:docMk/>
            <pc:sldMk cId="3272512519" sldId="280"/>
            <ac:picMk id="4" creationId="{E89C5B39-BC58-43A5-A63A-E2E3FD89FE09}"/>
          </ac:picMkLst>
        </pc:picChg>
        <pc:picChg chg="add mod ord">
          <ac:chgData name="Шныркова Анна Сергеевна" userId="c5490d19-4bfa-4373-9693-de7d7d1fead7" providerId="ADAL" clId="{2BD0FEF3-7224-4062-86A4-56B2BA8F4561}" dt="2022-01-16T15:16:50.319" v="1935" actId="1076"/>
          <ac:picMkLst>
            <pc:docMk/>
            <pc:sldMk cId="3272512519" sldId="280"/>
            <ac:picMk id="5" creationId="{412A5498-F11A-46FF-A036-F546397E75B6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5:06.797" v="1913" actId="26606"/>
          <ac:picMkLst>
            <pc:docMk/>
            <pc:sldMk cId="3272512519" sldId="280"/>
            <ac:picMk id="12" creationId="{A72D06A1-BA08-4820-BBC8-B24DDB32A376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5:06.797" v="1913" actId="26606"/>
          <ac:picMkLst>
            <pc:docMk/>
            <pc:sldMk cId="3272512519" sldId="280"/>
            <ac:picMk id="14" creationId="{1295E665-0408-4072-94B3-49BA5ACBCBD3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5:03.171" v="1908" actId="26606"/>
          <ac:picMkLst>
            <pc:docMk/>
            <pc:sldMk cId="3272512519" sldId="280"/>
            <ac:picMk id="79" creationId="{3A0AB1E0-FFE6-4D14-96E0-C0F76F64B98F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5:03.171" v="1908" actId="26606"/>
          <ac:picMkLst>
            <pc:docMk/>
            <pc:sldMk cId="3272512519" sldId="280"/>
            <ac:picMk id="81" creationId="{7047E834-B9F5-403B-98C3-A4B024A6419E}"/>
          </ac:picMkLst>
        </pc:picChg>
        <pc:picChg chg="add mod ord">
          <ac:chgData name="Шныркова Анна Сергеевна" userId="c5490d19-4bfa-4373-9693-de7d7d1fead7" providerId="ADAL" clId="{2BD0FEF3-7224-4062-86A4-56B2BA8F4561}" dt="2022-01-16T15:16:58.864" v="1939" actId="14100"/>
          <ac:picMkLst>
            <pc:docMk/>
            <pc:sldMk cId="3272512519" sldId="280"/>
            <ac:picMk id="1026" creationId="{A0AF0BEF-71C2-47FB-9176-C8A1D3F8C175}"/>
          </ac:picMkLst>
        </pc:picChg>
        <pc:picChg chg="add mod ord">
          <ac:chgData name="Шныркова Анна Сергеевна" userId="c5490d19-4bfa-4373-9693-de7d7d1fead7" providerId="ADAL" clId="{2BD0FEF3-7224-4062-86A4-56B2BA8F4561}" dt="2022-01-16T15:17:02.699" v="1940" actId="1076"/>
          <ac:picMkLst>
            <pc:docMk/>
            <pc:sldMk cId="3272512519" sldId="280"/>
            <ac:picMk id="1028" creationId="{44B746BA-979E-408A-BB94-EA896919936E}"/>
          </ac:picMkLst>
        </pc:picChg>
        <pc:picChg chg="add mod">
          <ac:chgData name="Шныркова Анна Сергеевна" userId="c5490d19-4bfa-4373-9693-de7d7d1fead7" providerId="ADAL" clId="{2BD0FEF3-7224-4062-86A4-56B2BA8F4561}" dt="2022-01-16T15:16:42.974" v="1932" actId="14100"/>
          <ac:picMkLst>
            <pc:docMk/>
            <pc:sldMk cId="3272512519" sldId="280"/>
            <ac:picMk id="1030" creationId="{BD1A35DD-7F41-4672-A3CD-95B72DAFA39B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5:15:06.797" v="1913" actId="26606"/>
          <ac:picMkLst>
            <pc:docMk/>
            <pc:sldMk cId="3272512519" sldId="280"/>
            <ac:picMk id="1044" creationId="{3A0AB1E0-FFE6-4D14-96E0-C0F76F64B98F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5:15:06.797" v="1913" actId="26606"/>
          <ac:picMkLst>
            <pc:docMk/>
            <pc:sldMk cId="3272512519" sldId="280"/>
            <ac:picMk id="1045" creationId="{7047E834-B9F5-403B-98C3-A4B024A6419E}"/>
          </ac:picMkLst>
        </pc:picChg>
      </pc:sldChg>
      <pc:sldChg chg="addSp modSp new mod setBg">
        <pc:chgData name="Шныркова Анна Сергеевна" userId="c5490d19-4bfa-4373-9693-de7d7d1fead7" providerId="ADAL" clId="{2BD0FEF3-7224-4062-86A4-56B2BA8F4561}" dt="2022-01-15T13:44:14.391" v="1341" actId="26606"/>
        <pc:sldMkLst>
          <pc:docMk/>
          <pc:sldMk cId="4079477341" sldId="281"/>
        </pc:sldMkLst>
        <pc:spChg chg="mod">
          <ac:chgData name="Шныркова Анна Сергеевна" userId="c5490d19-4bfa-4373-9693-de7d7d1fead7" providerId="ADAL" clId="{2BD0FEF3-7224-4062-86A4-56B2BA8F4561}" dt="2022-01-15T13:44:14.391" v="1341" actId="26606"/>
          <ac:spMkLst>
            <pc:docMk/>
            <pc:sldMk cId="4079477341" sldId="281"/>
            <ac:spMk id="2" creationId="{D6AD2F29-7EAA-459B-A5F0-DAD42A0F59C2}"/>
          </ac:spMkLst>
        </pc:spChg>
        <pc:spChg chg="mod">
          <ac:chgData name="Шныркова Анна Сергеевна" userId="c5490d19-4bfa-4373-9693-de7d7d1fead7" providerId="ADAL" clId="{2BD0FEF3-7224-4062-86A4-56B2BA8F4561}" dt="2022-01-15T13:44:14.391" v="1341" actId="26606"/>
          <ac:spMkLst>
            <pc:docMk/>
            <pc:sldMk cId="4079477341" sldId="281"/>
            <ac:spMk id="3" creationId="{62E70C63-5990-4313-8015-409029B9DCE1}"/>
          </ac:spMkLst>
        </pc:spChg>
        <pc:spChg chg="add">
          <ac:chgData name="Шныркова Анна Сергеевна" userId="c5490d19-4bfa-4373-9693-de7d7d1fead7" providerId="ADAL" clId="{2BD0FEF3-7224-4062-86A4-56B2BA8F4561}" dt="2022-01-15T13:44:14.391" v="1341" actId="26606"/>
          <ac:spMkLst>
            <pc:docMk/>
            <pc:sldMk cId="4079477341" sldId="281"/>
            <ac:spMk id="8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5T13:44:14.391" v="1341" actId="26606"/>
          <ac:spMkLst>
            <pc:docMk/>
            <pc:sldMk cId="4079477341" sldId="281"/>
            <ac:spMk id="10" creationId="{37962AE0-6A1C-4B76-9D52-10E5E6D7D3BB}"/>
          </ac:spMkLst>
        </pc:spChg>
        <pc:picChg chg="add">
          <ac:chgData name="Шныркова Анна Сергеевна" userId="c5490d19-4bfa-4373-9693-de7d7d1fead7" providerId="ADAL" clId="{2BD0FEF3-7224-4062-86A4-56B2BA8F4561}" dt="2022-01-15T13:44:14.391" v="1341" actId="26606"/>
          <ac:picMkLst>
            <pc:docMk/>
            <pc:sldMk cId="4079477341" sldId="281"/>
            <ac:picMk id="12" creationId="{A72D06A1-BA08-4820-BBC8-B24DDB32A376}"/>
          </ac:picMkLst>
        </pc:picChg>
        <pc:picChg chg="add">
          <ac:chgData name="Шныркова Анна Сергеевна" userId="c5490d19-4bfa-4373-9693-de7d7d1fead7" providerId="ADAL" clId="{2BD0FEF3-7224-4062-86A4-56B2BA8F4561}" dt="2022-01-15T13:44:14.391" v="1341" actId="26606"/>
          <ac:picMkLst>
            <pc:docMk/>
            <pc:sldMk cId="4079477341" sldId="281"/>
            <ac:picMk id="14" creationId="{1295E665-0408-4072-94B3-49BA5ACBCBD3}"/>
          </ac:picMkLst>
        </pc:picChg>
      </pc:sldChg>
      <pc:sldChg chg="addSp delSp modSp new mod setBg setClrOvrMap">
        <pc:chgData name="Шныркова Анна Сергеевна" userId="c5490d19-4bfa-4373-9693-de7d7d1fead7" providerId="ADAL" clId="{2BD0FEF3-7224-4062-86A4-56B2BA8F4561}" dt="2023-02-08T12:04:32.807" v="3108" actId="21"/>
        <pc:sldMkLst>
          <pc:docMk/>
          <pc:sldMk cId="4263845973" sldId="282"/>
        </pc:sldMkLst>
        <pc:spChg chg="mod ord">
          <ac:chgData name="Шныркова Анна Сергеевна" userId="c5490d19-4bfa-4373-9693-de7d7d1fead7" providerId="ADAL" clId="{2BD0FEF3-7224-4062-86A4-56B2BA8F4561}" dt="2022-01-16T15:23:29.079" v="1981" actId="26606"/>
          <ac:spMkLst>
            <pc:docMk/>
            <pc:sldMk cId="4263845973" sldId="282"/>
            <ac:spMk id="2" creationId="{D8F70ECA-12C5-443C-9BA1-9C1288CBDCB2}"/>
          </ac:spMkLst>
        </pc:spChg>
        <pc:spChg chg="del mod">
          <ac:chgData name="Шныркова Анна Сергеевна" userId="c5490d19-4bfa-4373-9693-de7d7d1fead7" providerId="ADAL" clId="{2BD0FEF3-7224-4062-86A4-56B2BA8F4561}" dt="2022-01-15T15:26:37.988" v="1348"/>
          <ac:spMkLst>
            <pc:docMk/>
            <pc:sldMk cId="4263845973" sldId="282"/>
            <ac:spMk id="3" creationId="{176B0E98-AF3D-4BD4-984F-A8F1785CC998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23:29.079" v="1981" actId="26606"/>
          <ac:spMkLst>
            <pc:docMk/>
            <pc:sldMk cId="4263845973" sldId="282"/>
            <ac:spMk id="8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23:29.079" v="1981" actId="26606"/>
          <ac:spMkLst>
            <pc:docMk/>
            <pc:sldMk cId="4263845973" sldId="282"/>
            <ac:spMk id="10" creationId="{37962AE0-6A1C-4B76-9D52-10E5E6D7D3B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9:58.748" v="1954" actId="26606"/>
          <ac:spMkLst>
            <pc:docMk/>
            <pc:sldMk cId="4263845973" sldId="282"/>
            <ac:spMk id="18" creationId="{B63C53A5-A02F-49D3-BEFC-D5AC24414D3A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9:50.404" v="1952" actId="26606"/>
          <ac:spMkLst>
            <pc:docMk/>
            <pc:sldMk cId="4263845973" sldId="282"/>
            <ac:spMk id="19" creationId="{0BABF38A-8A0D-492E-BD20-6CF4D46B50BD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9:50.404" v="1952" actId="26606"/>
          <ac:spMkLst>
            <pc:docMk/>
            <pc:sldMk cId="4263845973" sldId="282"/>
            <ac:spMk id="23" creationId="{F1174801-1395-44C5-9B00-CCAC45C056E7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9:50.404" v="1952" actId="26606"/>
          <ac:spMkLst>
            <pc:docMk/>
            <pc:sldMk cId="4263845973" sldId="282"/>
            <ac:spMk id="25" creationId="{8DBEE602-02D2-420A-AFC1-438A1699A5E5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9:50.404" v="1952" actId="26606"/>
          <ac:spMkLst>
            <pc:docMk/>
            <pc:sldMk cId="4263845973" sldId="282"/>
            <ac:spMk id="27" creationId="{B3FAB79E-1E1B-4287-B4EA-26E497404C89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9:50.404" v="1952" actId="26606"/>
          <ac:spMkLst>
            <pc:docMk/>
            <pc:sldMk cId="4263845973" sldId="282"/>
            <ac:spMk id="29" creationId="{A22256D1-A993-4D2E-943C-2E87F8BFC629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9:58.748" v="1954" actId="26606"/>
          <ac:spMkLst>
            <pc:docMk/>
            <pc:sldMk cId="4263845973" sldId="282"/>
            <ac:spMk id="31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19:58.748" v="1954" actId="26606"/>
          <ac:spMkLst>
            <pc:docMk/>
            <pc:sldMk cId="4263845973" sldId="282"/>
            <ac:spMk id="32" creationId="{5A8C81AE-8F0D-49F3-9FB4-334B0DCDF195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20:41.778" v="1962" actId="26606"/>
          <ac:spMkLst>
            <pc:docMk/>
            <pc:sldMk cId="4263845973" sldId="282"/>
            <ac:spMk id="36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20:41.778" v="1962" actId="26606"/>
          <ac:spMkLst>
            <pc:docMk/>
            <pc:sldMk cId="4263845973" sldId="282"/>
            <ac:spMk id="37" creationId="{E8B2F707-EF35-4955-8439-F76145F3CD7E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20:41.778" v="1962" actId="26606"/>
          <ac:spMkLst>
            <pc:docMk/>
            <pc:sldMk cId="4263845973" sldId="282"/>
            <ac:spMk id="38" creationId="{3C8134F5-D8B2-4E75-AB7D-52504044EC64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5:20:41.778" v="1962" actId="26606"/>
          <ac:spMkLst>
            <pc:docMk/>
            <pc:sldMk cId="4263845973" sldId="282"/>
            <ac:spMk id="39" creationId="{6C09BFCB-833E-44C1-BE11-381174929713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23:29.079" v="1981" actId="26606"/>
          <ac:spMkLst>
            <pc:docMk/>
            <pc:sldMk cId="4263845973" sldId="282"/>
            <ac:spMk id="73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23:29.079" v="1981" actId="26606"/>
          <ac:spMkLst>
            <pc:docMk/>
            <pc:sldMk cId="4263845973" sldId="282"/>
            <ac:spMk id="75" creationId="{E8B2F707-EF35-4955-8439-F76145F3CD7E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23:29.079" v="1981" actId="26606"/>
          <ac:spMkLst>
            <pc:docMk/>
            <pc:sldMk cId="4263845973" sldId="282"/>
            <ac:spMk id="77" creationId="{3C8134F5-D8B2-4E75-AB7D-52504044EC64}"/>
          </ac:spMkLst>
        </pc:spChg>
        <pc:spChg chg="add del">
          <ac:chgData name="Шныркова Анна Сергеевна" userId="c5490d19-4bfa-4373-9693-de7d7d1fead7" providerId="ADAL" clId="{2BD0FEF3-7224-4062-86A4-56B2BA8F4561}" dt="2023-02-08T12:04:32.807" v="3108" actId="21"/>
          <ac:spMkLst>
            <pc:docMk/>
            <pc:sldMk cId="4263845973" sldId="282"/>
            <ac:spMk id="1030" creationId="{B31354B5-0A9C-437F-BEB7-CFBB61FF967F}"/>
          </ac:spMkLst>
        </pc:spChg>
        <pc:picChg chg="add del mod ord modCrop">
          <ac:chgData name="Шныркова Анна Сергеевна" userId="c5490d19-4bfa-4373-9693-de7d7d1fead7" providerId="ADAL" clId="{2BD0FEF3-7224-4062-86A4-56B2BA8F4561}" dt="2022-01-16T15:23:29.079" v="1981" actId="26606"/>
          <ac:picMkLst>
            <pc:docMk/>
            <pc:sldMk cId="4263845973" sldId="282"/>
            <ac:picMk id="5" creationId="{0A4D6ED7-3654-4DF1-A8D4-350CCB58F8EE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23:29.079" v="1981" actId="26606"/>
          <ac:picMkLst>
            <pc:docMk/>
            <pc:sldMk cId="4263845973" sldId="282"/>
            <ac:picMk id="12" creationId="{A72D06A1-BA08-4820-BBC8-B24DDB32A376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23:29.079" v="1981" actId="26606"/>
          <ac:picMkLst>
            <pc:docMk/>
            <pc:sldMk cId="4263845973" sldId="282"/>
            <ac:picMk id="14" creationId="{1295E665-0408-4072-94B3-49BA5ACBCBD3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9:50.404" v="1952" actId="26606"/>
          <ac:picMkLst>
            <pc:docMk/>
            <pc:sldMk cId="4263845973" sldId="282"/>
            <ac:picMk id="21" creationId="{1CB7E8AE-A3AC-4BB7-A5C6-F00EC697B265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9:58.748" v="1954" actId="26606"/>
          <ac:picMkLst>
            <pc:docMk/>
            <pc:sldMk cId="4263845973" sldId="282"/>
            <ac:picMk id="33" creationId="{29DA4B2B-B54E-43B4-A1A4-EB704F7F3D41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5:19:58.748" v="1954" actId="26606"/>
          <ac:picMkLst>
            <pc:docMk/>
            <pc:sldMk cId="4263845973" sldId="282"/>
            <ac:picMk id="34" creationId="{1C32610F-5445-4E12-87F6-F0591ABE7AD1}"/>
          </ac:picMkLst>
        </pc:picChg>
        <pc:picChg chg="add del mod">
          <ac:chgData name="Шныркова Анна Сергеевна" userId="c5490d19-4bfa-4373-9693-de7d7d1fead7" providerId="ADAL" clId="{2BD0FEF3-7224-4062-86A4-56B2BA8F4561}" dt="2023-02-08T12:04:23.666" v="3107" actId="21"/>
          <ac:picMkLst>
            <pc:docMk/>
            <pc:sldMk cId="4263845973" sldId="282"/>
            <ac:picMk id="1026" creationId="{A9ADB3C9-1C42-4205-A561-23F4B6652556}"/>
          </ac:picMkLst>
        </pc:picChg>
      </pc:sldChg>
      <pc:sldChg chg="addSp delSp modSp new mod setBg">
        <pc:chgData name="Шныркова Анна Сергеевна" userId="c5490d19-4bfa-4373-9693-de7d7d1fead7" providerId="ADAL" clId="{2BD0FEF3-7224-4062-86A4-56B2BA8F4561}" dt="2022-01-16T15:24:42.778" v="1994" actId="1076"/>
        <pc:sldMkLst>
          <pc:docMk/>
          <pc:sldMk cId="3325695814" sldId="283"/>
        </pc:sldMkLst>
        <pc:spChg chg="mod">
          <ac:chgData name="Шныркова Анна Сергеевна" userId="c5490d19-4bfa-4373-9693-de7d7d1fead7" providerId="ADAL" clId="{2BD0FEF3-7224-4062-86A4-56B2BA8F4561}" dt="2022-01-15T15:26:50.262" v="1350" actId="26606"/>
          <ac:spMkLst>
            <pc:docMk/>
            <pc:sldMk cId="3325695814" sldId="283"/>
            <ac:spMk id="2" creationId="{32E753EA-7D88-45F3-86AE-B1720FD60E3F}"/>
          </ac:spMkLst>
        </pc:spChg>
        <pc:spChg chg="del mod">
          <ac:chgData name="Шныркова Анна Сергеевна" userId="c5490d19-4bfa-4373-9693-de7d7d1fead7" providerId="ADAL" clId="{2BD0FEF3-7224-4062-86A4-56B2BA8F4561}" dt="2022-01-15T15:27:05.108" v="1351"/>
          <ac:spMkLst>
            <pc:docMk/>
            <pc:sldMk cId="3325695814" sldId="283"/>
            <ac:spMk id="3" creationId="{622CD037-17C5-4EAC-8994-749C117284F9}"/>
          </ac:spMkLst>
        </pc:spChg>
        <pc:spChg chg="add">
          <ac:chgData name="Шныркова Анна Сергеевна" userId="c5490d19-4bfa-4373-9693-de7d7d1fead7" providerId="ADAL" clId="{2BD0FEF3-7224-4062-86A4-56B2BA8F4561}" dt="2022-01-15T15:26:50.262" v="1350" actId="26606"/>
          <ac:spMkLst>
            <pc:docMk/>
            <pc:sldMk cId="3325695814" sldId="283"/>
            <ac:spMk id="8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5T15:26:50.262" v="1350" actId="26606"/>
          <ac:spMkLst>
            <pc:docMk/>
            <pc:sldMk cId="3325695814" sldId="283"/>
            <ac:spMk id="10" creationId="{37962AE0-6A1C-4B76-9D52-10E5E6D7D3BB}"/>
          </ac:spMkLst>
        </pc:spChg>
        <pc:picChg chg="add mod ord">
          <ac:chgData name="Шныркова Анна Сергеевна" userId="c5490d19-4bfa-4373-9693-de7d7d1fead7" providerId="ADAL" clId="{2BD0FEF3-7224-4062-86A4-56B2BA8F4561}" dt="2022-01-16T15:24:42.778" v="1994" actId="1076"/>
          <ac:picMkLst>
            <pc:docMk/>
            <pc:sldMk cId="3325695814" sldId="283"/>
            <ac:picMk id="5" creationId="{06112293-568F-4526-888D-C638AE9F8307}"/>
          </ac:picMkLst>
        </pc:picChg>
        <pc:picChg chg="add mod">
          <ac:chgData name="Шныркова Анна Сергеевна" userId="c5490d19-4bfa-4373-9693-de7d7d1fead7" providerId="ADAL" clId="{2BD0FEF3-7224-4062-86A4-56B2BA8F4561}" dt="2022-01-16T15:24:13.576" v="1984" actId="1076"/>
          <ac:picMkLst>
            <pc:docMk/>
            <pc:sldMk cId="3325695814" sldId="283"/>
            <ac:picMk id="7" creationId="{38B95E38-88D4-402B-A83D-E864E75AD9FE}"/>
          </ac:picMkLst>
        </pc:picChg>
        <pc:picChg chg="add mod">
          <ac:chgData name="Шныркова Анна Сергеевна" userId="c5490d19-4bfa-4373-9693-de7d7d1fead7" providerId="ADAL" clId="{2BD0FEF3-7224-4062-86A4-56B2BA8F4561}" dt="2022-01-16T15:24:32.656" v="1991" actId="14100"/>
          <ac:picMkLst>
            <pc:docMk/>
            <pc:sldMk cId="3325695814" sldId="283"/>
            <ac:picMk id="11" creationId="{1403FF05-DAA6-4234-944C-BB4E04946114}"/>
          </ac:picMkLst>
        </pc:picChg>
        <pc:picChg chg="add">
          <ac:chgData name="Шныркова Анна Сергеевна" userId="c5490d19-4bfa-4373-9693-de7d7d1fead7" providerId="ADAL" clId="{2BD0FEF3-7224-4062-86A4-56B2BA8F4561}" dt="2022-01-15T15:26:50.262" v="1350" actId="26606"/>
          <ac:picMkLst>
            <pc:docMk/>
            <pc:sldMk cId="3325695814" sldId="283"/>
            <ac:picMk id="12" creationId="{A72D06A1-BA08-4820-BBC8-B24DDB32A376}"/>
          </ac:picMkLst>
        </pc:picChg>
        <pc:picChg chg="add">
          <ac:chgData name="Шныркова Анна Сергеевна" userId="c5490d19-4bfa-4373-9693-de7d7d1fead7" providerId="ADAL" clId="{2BD0FEF3-7224-4062-86A4-56B2BA8F4561}" dt="2022-01-15T15:26:50.262" v="1350" actId="26606"/>
          <ac:picMkLst>
            <pc:docMk/>
            <pc:sldMk cId="3325695814" sldId="283"/>
            <ac:picMk id="14" creationId="{1295E665-0408-4072-94B3-49BA5ACBCBD3}"/>
          </ac:picMkLst>
        </pc:picChg>
      </pc:sldChg>
      <pc:sldChg chg="addSp modSp new mod setBg">
        <pc:chgData name="Шныркова Анна Сергеевна" userId="c5490d19-4bfa-4373-9693-de7d7d1fead7" providerId="ADAL" clId="{2BD0FEF3-7224-4062-86A4-56B2BA8F4561}" dt="2022-01-16T15:08:26.627" v="1857" actId="313"/>
        <pc:sldMkLst>
          <pc:docMk/>
          <pc:sldMk cId="1503132135" sldId="284"/>
        </pc:sldMkLst>
        <pc:spChg chg="mod">
          <ac:chgData name="Шныркова Анна Сергеевна" userId="c5490d19-4bfa-4373-9693-de7d7d1fead7" providerId="ADAL" clId="{2BD0FEF3-7224-4062-86A4-56B2BA8F4561}" dt="2022-01-16T15:08:26.627" v="1857" actId="313"/>
          <ac:spMkLst>
            <pc:docMk/>
            <pc:sldMk cId="1503132135" sldId="284"/>
            <ac:spMk id="2" creationId="{FEFA42EA-4267-44BA-A2F3-66A2A7A33761}"/>
          </ac:spMkLst>
        </pc:spChg>
        <pc:spChg chg="mod">
          <ac:chgData name="Шныркова Анна Сергеевна" userId="c5490d19-4bfa-4373-9693-de7d7d1fead7" providerId="ADAL" clId="{2BD0FEF3-7224-4062-86A4-56B2BA8F4561}" dt="2022-01-15T15:31:02.399" v="1366" actId="26606"/>
          <ac:spMkLst>
            <pc:docMk/>
            <pc:sldMk cId="1503132135" sldId="284"/>
            <ac:spMk id="3" creationId="{DD9D390D-BEA8-43A0-80F3-FB1EB08FB63E}"/>
          </ac:spMkLst>
        </pc:spChg>
        <pc:spChg chg="add">
          <ac:chgData name="Шныркова Анна Сергеевна" userId="c5490d19-4bfa-4373-9693-de7d7d1fead7" providerId="ADAL" clId="{2BD0FEF3-7224-4062-86A4-56B2BA8F4561}" dt="2022-01-15T15:31:02.399" v="1366" actId="26606"/>
          <ac:spMkLst>
            <pc:docMk/>
            <pc:sldMk cId="1503132135" sldId="284"/>
            <ac:spMk id="8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5T15:31:02.399" v="1366" actId="26606"/>
          <ac:spMkLst>
            <pc:docMk/>
            <pc:sldMk cId="1503132135" sldId="284"/>
            <ac:spMk id="10" creationId="{37962AE0-6A1C-4B76-9D52-10E5E6D7D3BB}"/>
          </ac:spMkLst>
        </pc:spChg>
        <pc:picChg chg="add">
          <ac:chgData name="Шныркова Анна Сергеевна" userId="c5490d19-4bfa-4373-9693-de7d7d1fead7" providerId="ADAL" clId="{2BD0FEF3-7224-4062-86A4-56B2BA8F4561}" dt="2022-01-15T15:31:02.399" v="1366" actId="26606"/>
          <ac:picMkLst>
            <pc:docMk/>
            <pc:sldMk cId="1503132135" sldId="284"/>
            <ac:picMk id="12" creationId="{A72D06A1-BA08-4820-BBC8-B24DDB32A376}"/>
          </ac:picMkLst>
        </pc:picChg>
        <pc:picChg chg="add">
          <ac:chgData name="Шныркова Анна Сергеевна" userId="c5490d19-4bfa-4373-9693-de7d7d1fead7" providerId="ADAL" clId="{2BD0FEF3-7224-4062-86A4-56B2BA8F4561}" dt="2022-01-15T15:31:02.399" v="1366" actId="26606"/>
          <ac:picMkLst>
            <pc:docMk/>
            <pc:sldMk cId="1503132135" sldId="284"/>
            <ac:picMk id="14" creationId="{1295E665-0408-4072-94B3-49BA5ACBCBD3}"/>
          </ac:picMkLst>
        </pc:picChg>
      </pc:sldChg>
      <pc:sldChg chg="addSp delSp modSp new mod setBg">
        <pc:chgData name="Шныркова Анна Сергеевна" userId="c5490d19-4bfa-4373-9693-de7d7d1fead7" providerId="ADAL" clId="{2BD0FEF3-7224-4062-86A4-56B2BA8F4561}" dt="2023-02-08T11:41:08.808" v="2957" actId="27636"/>
        <pc:sldMkLst>
          <pc:docMk/>
          <pc:sldMk cId="3541965070" sldId="285"/>
        </pc:sldMkLst>
        <pc:spChg chg="mod">
          <ac:chgData name="Шныркова Анна Сергеевна" userId="c5490d19-4bfa-4373-9693-de7d7d1fead7" providerId="ADAL" clId="{2BD0FEF3-7224-4062-86A4-56B2BA8F4561}" dt="2023-02-08T11:41:08.808" v="2957" actId="27636"/>
          <ac:spMkLst>
            <pc:docMk/>
            <pc:sldMk cId="3541965070" sldId="285"/>
            <ac:spMk id="2" creationId="{279B8266-14C2-441C-A421-579E4B7DFA79}"/>
          </ac:spMkLst>
        </pc:spChg>
        <pc:spChg chg="del mod">
          <ac:chgData name="Шныркова Анна Сергеевна" userId="c5490d19-4bfa-4373-9693-de7d7d1fead7" providerId="ADAL" clId="{2BD0FEF3-7224-4062-86A4-56B2BA8F4561}" dt="2022-01-16T16:43:20.562" v="2506" actId="26606"/>
          <ac:spMkLst>
            <pc:docMk/>
            <pc:sldMk cId="3541965070" sldId="285"/>
            <ac:spMk id="3" creationId="{41242B7B-9853-40B3-9999-BD24F5DD72B2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6:43:20.562" v="2506" actId="26606"/>
          <ac:spMkLst>
            <pc:docMk/>
            <pc:sldMk cId="3541965070" sldId="285"/>
            <ac:spMk id="8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6:43:20.562" v="2506" actId="26606"/>
          <ac:spMkLst>
            <pc:docMk/>
            <pc:sldMk cId="3541965070" sldId="285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20.562" v="2506" actId="26606"/>
          <ac:spMkLst>
            <pc:docMk/>
            <pc:sldMk cId="3541965070" sldId="285"/>
            <ac:spMk id="19" creationId="{0BABF38A-8A0D-492E-BD20-6CF4D46B50BD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20.562" v="2506" actId="26606"/>
          <ac:spMkLst>
            <pc:docMk/>
            <pc:sldMk cId="3541965070" sldId="285"/>
            <ac:spMk id="23" creationId="{2D924463-4DB7-437D-85B1-7EE5042DE522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20.562" v="2506" actId="26606"/>
          <ac:spMkLst>
            <pc:docMk/>
            <pc:sldMk cId="3541965070" sldId="285"/>
            <ac:spMk id="25" creationId="{9F108545-2EA9-4B3E-915B-295949608005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20.562" v="2506" actId="26606"/>
          <ac:spMkLst>
            <pc:docMk/>
            <pc:sldMk cId="3541965070" sldId="285"/>
            <ac:spMk id="27" creationId="{A232D1C9-8AD3-453F-948D-966B7A11B77A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20.562" v="2506" actId="26606"/>
          <ac:spMkLst>
            <pc:docMk/>
            <pc:sldMk cId="3541965070" sldId="285"/>
            <ac:spMk id="29" creationId="{F4ACD4D7-3FA3-4106-AFB4-55B58A02ED08}"/>
          </ac:spMkLst>
        </pc:spChg>
        <pc:picChg chg="add del">
          <ac:chgData name="Шныркова Анна Сергеевна" userId="c5490d19-4bfa-4373-9693-de7d7d1fead7" providerId="ADAL" clId="{2BD0FEF3-7224-4062-86A4-56B2BA8F4561}" dt="2022-01-16T16:43:20.562" v="2506" actId="26606"/>
          <ac:picMkLst>
            <pc:docMk/>
            <pc:sldMk cId="3541965070" sldId="285"/>
            <ac:picMk id="12" creationId="{A72D06A1-BA08-4820-BBC8-B24DDB32A376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6:43:20.562" v="2506" actId="26606"/>
          <ac:picMkLst>
            <pc:docMk/>
            <pc:sldMk cId="3541965070" sldId="285"/>
            <ac:picMk id="14" creationId="{1295E665-0408-4072-94B3-49BA5ACBCBD3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6:43:20.562" v="2506" actId="26606"/>
          <ac:picMkLst>
            <pc:docMk/>
            <pc:sldMk cId="3541965070" sldId="285"/>
            <ac:picMk id="21" creationId="{1CB7E8AE-A3AC-4BB7-A5C6-F00EC697B265}"/>
          </ac:picMkLst>
        </pc:picChg>
      </pc:sldChg>
      <pc:sldChg chg="addSp delSp modSp new mod setBg">
        <pc:chgData name="Шныркова Анна Сергеевна" userId="c5490d19-4bfa-4373-9693-de7d7d1fead7" providerId="ADAL" clId="{2BD0FEF3-7224-4062-86A4-56B2BA8F4561}" dt="2023-02-08T11:41:08.813" v="2958" actId="27636"/>
        <pc:sldMkLst>
          <pc:docMk/>
          <pc:sldMk cId="161038902" sldId="286"/>
        </pc:sldMkLst>
        <pc:spChg chg="del mod">
          <ac:chgData name="Шныркова Анна Сергеевна" userId="c5490d19-4bfa-4373-9693-de7d7d1fead7" providerId="ADAL" clId="{2BD0FEF3-7224-4062-86A4-56B2BA8F4561}" dt="2022-01-15T17:51:42.848" v="1416"/>
          <ac:spMkLst>
            <pc:docMk/>
            <pc:sldMk cId="161038902" sldId="286"/>
            <ac:spMk id="2" creationId="{E9B9FC71-81F1-4985-BFD9-D2DA641E6AA5}"/>
          </ac:spMkLst>
        </pc:spChg>
        <pc:spChg chg="mod ord">
          <ac:chgData name="Шныркова Анна Сергеевна" userId="c5490d19-4bfa-4373-9693-de7d7d1fead7" providerId="ADAL" clId="{2BD0FEF3-7224-4062-86A4-56B2BA8F4561}" dt="2022-01-16T16:43:38.701" v="2510" actId="255"/>
          <ac:spMkLst>
            <pc:docMk/>
            <pc:sldMk cId="161038902" sldId="286"/>
            <ac:spMk id="3" creationId="{56161793-1B47-47AD-B9E0-5887882B480F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6:43:26.726" v="2507" actId="26606"/>
          <ac:spMkLst>
            <pc:docMk/>
            <pc:sldMk cId="161038902" sldId="286"/>
            <ac:spMk id="8" creationId="{8651CFA9-6065-4243-AC48-858E359780B1}"/>
          </ac:spMkLst>
        </pc:spChg>
        <pc:spChg chg="add mod">
          <ac:chgData name="Шныркова Анна Сергеевна" userId="c5490d19-4bfa-4373-9693-de7d7d1fead7" providerId="ADAL" clId="{2BD0FEF3-7224-4062-86A4-56B2BA8F4561}" dt="2023-02-08T11:41:08.813" v="2958" actId="27636"/>
          <ac:spMkLst>
            <pc:docMk/>
            <pc:sldMk cId="161038902" sldId="286"/>
            <ac:spMk id="9" creationId="{55FD6528-B897-47EB-87B6-BA924003714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6:43:26.726" v="2507" actId="26606"/>
          <ac:spMkLst>
            <pc:docMk/>
            <pc:sldMk cId="161038902" sldId="286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26.726" v="2507" actId="26606"/>
          <ac:spMkLst>
            <pc:docMk/>
            <pc:sldMk cId="161038902" sldId="286"/>
            <ac:spMk id="19" creationId="{0BABF38A-8A0D-492E-BD20-6CF4D46B50BD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26.726" v="2507" actId="26606"/>
          <ac:spMkLst>
            <pc:docMk/>
            <pc:sldMk cId="161038902" sldId="286"/>
            <ac:spMk id="23" creationId="{2D924463-4DB7-437D-85B1-7EE5042DE522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26.726" v="2507" actId="26606"/>
          <ac:spMkLst>
            <pc:docMk/>
            <pc:sldMk cId="161038902" sldId="286"/>
            <ac:spMk id="25" creationId="{9F108545-2EA9-4B3E-915B-295949608005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26.726" v="2507" actId="26606"/>
          <ac:spMkLst>
            <pc:docMk/>
            <pc:sldMk cId="161038902" sldId="286"/>
            <ac:spMk id="27" creationId="{A232D1C9-8AD3-453F-948D-966B7A11B77A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26.726" v="2507" actId="26606"/>
          <ac:spMkLst>
            <pc:docMk/>
            <pc:sldMk cId="161038902" sldId="286"/>
            <ac:spMk id="29" creationId="{F4ACD4D7-3FA3-4106-AFB4-55B58A02ED08}"/>
          </ac:spMkLst>
        </pc:spChg>
        <pc:picChg chg="add del">
          <ac:chgData name="Шныркова Анна Сергеевна" userId="c5490d19-4bfa-4373-9693-de7d7d1fead7" providerId="ADAL" clId="{2BD0FEF3-7224-4062-86A4-56B2BA8F4561}" dt="2022-01-16T16:43:26.726" v="2507" actId="26606"/>
          <ac:picMkLst>
            <pc:docMk/>
            <pc:sldMk cId="161038902" sldId="286"/>
            <ac:picMk id="12" creationId="{A72D06A1-BA08-4820-BBC8-B24DDB32A376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6:43:26.726" v="2507" actId="26606"/>
          <ac:picMkLst>
            <pc:docMk/>
            <pc:sldMk cId="161038902" sldId="286"/>
            <ac:picMk id="14" creationId="{1295E665-0408-4072-94B3-49BA5ACBCBD3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6:43:26.726" v="2507" actId="26606"/>
          <ac:picMkLst>
            <pc:docMk/>
            <pc:sldMk cId="161038902" sldId="286"/>
            <ac:picMk id="21" creationId="{1CB7E8AE-A3AC-4BB7-A5C6-F00EC697B265}"/>
          </ac:picMkLst>
        </pc:picChg>
      </pc:sldChg>
      <pc:sldChg chg="addSp delSp modSp add mod">
        <pc:chgData name="Шныркова Анна Сергеевна" userId="c5490d19-4bfa-4373-9693-de7d7d1fead7" providerId="ADAL" clId="{2BD0FEF3-7224-4062-86A4-56B2BA8F4561}" dt="2023-02-08T11:41:08.821" v="2959" actId="27636"/>
        <pc:sldMkLst>
          <pc:docMk/>
          <pc:sldMk cId="2168912616" sldId="287"/>
        </pc:sldMkLst>
        <pc:spChg chg="mod ord">
          <ac:chgData name="Шныркова Анна Сергеевна" userId="c5490d19-4bfa-4373-9693-de7d7d1fead7" providerId="ADAL" clId="{2BD0FEF3-7224-4062-86A4-56B2BA8F4561}" dt="2022-01-16T16:43:52.117" v="2513" actId="255"/>
          <ac:spMkLst>
            <pc:docMk/>
            <pc:sldMk cId="2168912616" sldId="287"/>
            <ac:spMk id="3" creationId="{56161793-1B47-47AD-B9E0-5887882B480F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43:45.812" v="2512" actId="26606"/>
          <ac:spMkLst>
            <pc:docMk/>
            <pc:sldMk cId="2168912616" sldId="287"/>
            <ac:spMk id="8" creationId="{8651CFA9-6065-4243-AC48-858E359780B1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41:08.821" v="2959" actId="27636"/>
          <ac:spMkLst>
            <pc:docMk/>
            <pc:sldMk cId="2168912616" sldId="287"/>
            <ac:spMk id="9" creationId="{55FD6528-B897-47EB-87B6-BA9240037141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43:45.812" v="2512" actId="26606"/>
          <ac:spMkLst>
            <pc:docMk/>
            <pc:sldMk cId="2168912616" sldId="287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45.812" v="2512" actId="26606"/>
          <ac:spMkLst>
            <pc:docMk/>
            <pc:sldMk cId="2168912616" sldId="287"/>
            <ac:spMk id="19" creationId="{0BABF38A-8A0D-492E-BD20-6CF4D46B50BD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45.812" v="2512" actId="26606"/>
          <ac:spMkLst>
            <pc:docMk/>
            <pc:sldMk cId="2168912616" sldId="287"/>
            <ac:spMk id="23" creationId="{2D924463-4DB7-437D-85B1-7EE5042DE522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45.812" v="2512" actId="26606"/>
          <ac:spMkLst>
            <pc:docMk/>
            <pc:sldMk cId="2168912616" sldId="287"/>
            <ac:spMk id="25" creationId="{9F108545-2EA9-4B3E-915B-295949608005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45.812" v="2512" actId="26606"/>
          <ac:spMkLst>
            <pc:docMk/>
            <pc:sldMk cId="2168912616" sldId="287"/>
            <ac:spMk id="27" creationId="{A232D1C9-8AD3-453F-948D-966B7A11B77A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45.812" v="2512" actId="26606"/>
          <ac:spMkLst>
            <pc:docMk/>
            <pc:sldMk cId="2168912616" sldId="287"/>
            <ac:spMk id="29" creationId="{F4ACD4D7-3FA3-4106-AFB4-55B58A02ED08}"/>
          </ac:spMkLst>
        </pc:spChg>
        <pc:picChg chg="del">
          <ac:chgData name="Шныркова Анна Сергеевна" userId="c5490d19-4bfa-4373-9693-de7d7d1fead7" providerId="ADAL" clId="{2BD0FEF3-7224-4062-86A4-56B2BA8F4561}" dt="2022-01-16T16:43:45.812" v="2512" actId="26606"/>
          <ac:picMkLst>
            <pc:docMk/>
            <pc:sldMk cId="2168912616" sldId="287"/>
            <ac:picMk id="12" creationId="{A72D06A1-BA08-4820-BBC8-B24DDB32A376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6:43:45.812" v="2512" actId="26606"/>
          <ac:picMkLst>
            <pc:docMk/>
            <pc:sldMk cId="2168912616" sldId="287"/>
            <ac:picMk id="14" creationId="{1295E665-0408-4072-94B3-49BA5ACBCBD3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6:43:45.812" v="2512" actId="26606"/>
          <ac:picMkLst>
            <pc:docMk/>
            <pc:sldMk cId="2168912616" sldId="287"/>
            <ac:picMk id="21" creationId="{1CB7E8AE-A3AC-4BB7-A5C6-F00EC697B265}"/>
          </ac:picMkLst>
        </pc:picChg>
      </pc:sldChg>
      <pc:sldChg chg="addSp delSp modSp add mod">
        <pc:chgData name="Шныркова Анна Сергеевна" userId="c5490d19-4bfa-4373-9693-de7d7d1fead7" providerId="ADAL" clId="{2BD0FEF3-7224-4062-86A4-56B2BA8F4561}" dt="2023-02-08T11:41:08.836" v="2960" actId="27636"/>
        <pc:sldMkLst>
          <pc:docMk/>
          <pc:sldMk cId="3605085645" sldId="288"/>
        </pc:sldMkLst>
        <pc:spChg chg="mod ord">
          <ac:chgData name="Шныркова Анна Сергеевна" userId="c5490d19-4bfa-4373-9693-de7d7d1fead7" providerId="ADAL" clId="{2BD0FEF3-7224-4062-86A4-56B2BA8F4561}" dt="2022-01-16T16:44:06.553" v="2515" actId="255"/>
          <ac:spMkLst>
            <pc:docMk/>
            <pc:sldMk cId="3605085645" sldId="288"/>
            <ac:spMk id="3" creationId="{56161793-1B47-47AD-B9E0-5887882B480F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43:59.490" v="2514" actId="26606"/>
          <ac:spMkLst>
            <pc:docMk/>
            <pc:sldMk cId="3605085645" sldId="288"/>
            <ac:spMk id="8" creationId="{8651CFA9-6065-4243-AC48-858E359780B1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41:08.836" v="2960" actId="27636"/>
          <ac:spMkLst>
            <pc:docMk/>
            <pc:sldMk cId="3605085645" sldId="288"/>
            <ac:spMk id="9" creationId="{55FD6528-B897-47EB-87B6-BA9240037141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43:59.490" v="2514" actId="26606"/>
          <ac:spMkLst>
            <pc:docMk/>
            <pc:sldMk cId="3605085645" sldId="288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59.490" v="2514" actId="26606"/>
          <ac:spMkLst>
            <pc:docMk/>
            <pc:sldMk cId="3605085645" sldId="288"/>
            <ac:spMk id="19" creationId="{0BABF38A-8A0D-492E-BD20-6CF4D46B50BD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59.490" v="2514" actId="26606"/>
          <ac:spMkLst>
            <pc:docMk/>
            <pc:sldMk cId="3605085645" sldId="288"/>
            <ac:spMk id="23" creationId="{2D924463-4DB7-437D-85B1-7EE5042DE522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59.490" v="2514" actId="26606"/>
          <ac:spMkLst>
            <pc:docMk/>
            <pc:sldMk cId="3605085645" sldId="288"/>
            <ac:spMk id="25" creationId="{9F108545-2EA9-4B3E-915B-295949608005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59.490" v="2514" actId="26606"/>
          <ac:spMkLst>
            <pc:docMk/>
            <pc:sldMk cId="3605085645" sldId="288"/>
            <ac:spMk id="27" creationId="{A232D1C9-8AD3-453F-948D-966B7A11B77A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3:59.490" v="2514" actId="26606"/>
          <ac:spMkLst>
            <pc:docMk/>
            <pc:sldMk cId="3605085645" sldId="288"/>
            <ac:spMk id="29" creationId="{F4ACD4D7-3FA3-4106-AFB4-55B58A02ED08}"/>
          </ac:spMkLst>
        </pc:spChg>
        <pc:picChg chg="del">
          <ac:chgData name="Шныркова Анна Сергеевна" userId="c5490d19-4bfa-4373-9693-de7d7d1fead7" providerId="ADAL" clId="{2BD0FEF3-7224-4062-86A4-56B2BA8F4561}" dt="2022-01-16T16:43:59.490" v="2514" actId="26606"/>
          <ac:picMkLst>
            <pc:docMk/>
            <pc:sldMk cId="3605085645" sldId="288"/>
            <ac:picMk id="12" creationId="{A72D06A1-BA08-4820-BBC8-B24DDB32A376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6:43:59.490" v="2514" actId="26606"/>
          <ac:picMkLst>
            <pc:docMk/>
            <pc:sldMk cId="3605085645" sldId="288"/>
            <ac:picMk id="14" creationId="{1295E665-0408-4072-94B3-49BA5ACBCBD3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6:43:59.490" v="2514" actId="26606"/>
          <ac:picMkLst>
            <pc:docMk/>
            <pc:sldMk cId="3605085645" sldId="288"/>
            <ac:picMk id="21" creationId="{1CB7E8AE-A3AC-4BB7-A5C6-F00EC697B265}"/>
          </ac:picMkLst>
        </pc:picChg>
      </pc:sldChg>
      <pc:sldChg chg="addSp delSp modSp add mod ord">
        <pc:chgData name="Шныркова Анна Сергеевна" userId="c5490d19-4bfa-4373-9693-de7d7d1fead7" providerId="ADAL" clId="{2BD0FEF3-7224-4062-86A4-56B2BA8F4561}" dt="2023-02-08T11:41:08.857" v="2961" actId="27636"/>
        <pc:sldMkLst>
          <pc:docMk/>
          <pc:sldMk cId="3645962715" sldId="289"/>
        </pc:sldMkLst>
        <pc:spChg chg="mod ord">
          <ac:chgData name="Шныркова Анна Сергеевна" userId="c5490d19-4bfa-4373-9693-de7d7d1fead7" providerId="ADAL" clId="{2BD0FEF3-7224-4062-86A4-56B2BA8F4561}" dt="2022-01-16T16:44:25.631" v="2517" actId="255"/>
          <ac:spMkLst>
            <pc:docMk/>
            <pc:sldMk cId="3645962715" sldId="289"/>
            <ac:spMk id="3" creationId="{56161793-1B47-47AD-B9E0-5887882B480F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44:18.149" v="2516" actId="26606"/>
          <ac:spMkLst>
            <pc:docMk/>
            <pc:sldMk cId="3645962715" sldId="289"/>
            <ac:spMk id="8" creationId="{8651CFA9-6065-4243-AC48-858E359780B1}"/>
          </ac:spMkLst>
        </pc:spChg>
        <pc:spChg chg="mod">
          <ac:chgData name="Шныркова Анна Сергеевна" userId="c5490d19-4bfa-4373-9693-de7d7d1fead7" providerId="ADAL" clId="{2BD0FEF3-7224-4062-86A4-56B2BA8F4561}" dt="2023-02-08T11:41:08.857" v="2961" actId="27636"/>
          <ac:spMkLst>
            <pc:docMk/>
            <pc:sldMk cId="3645962715" sldId="289"/>
            <ac:spMk id="9" creationId="{55FD6528-B897-47EB-87B6-BA9240037141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44:18.149" v="2516" actId="26606"/>
          <ac:spMkLst>
            <pc:docMk/>
            <pc:sldMk cId="3645962715" sldId="289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4:18.149" v="2516" actId="26606"/>
          <ac:spMkLst>
            <pc:docMk/>
            <pc:sldMk cId="3645962715" sldId="289"/>
            <ac:spMk id="19" creationId="{0BABF38A-8A0D-492E-BD20-6CF4D46B50BD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4:18.149" v="2516" actId="26606"/>
          <ac:spMkLst>
            <pc:docMk/>
            <pc:sldMk cId="3645962715" sldId="289"/>
            <ac:spMk id="23" creationId="{2D924463-4DB7-437D-85B1-7EE5042DE522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4:18.149" v="2516" actId="26606"/>
          <ac:spMkLst>
            <pc:docMk/>
            <pc:sldMk cId="3645962715" sldId="289"/>
            <ac:spMk id="25" creationId="{9F108545-2EA9-4B3E-915B-295949608005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4:18.149" v="2516" actId="26606"/>
          <ac:spMkLst>
            <pc:docMk/>
            <pc:sldMk cId="3645962715" sldId="289"/>
            <ac:spMk id="27" creationId="{A232D1C9-8AD3-453F-948D-966B7A11B77A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44:18.149" v="2516" actId="26606"/>
          <ac:spMkLst>
            <pc:docMk/>
            <pc:sldMk cId="3645962715" sldId="289"/>
            <ac:spMk id="29" creationId="{F4ACD4D7-3FA3-4106-AFB4-55B58A02ED08}"/>
          </ac:spMkLst>
        </pc:spChg>
        <pc:picChg chg="del">
          <ac:chgData name="Шныркова Анна Сергеевна" userId="c5490d19-4bfa-4373-9693-de7d7d1fead7" providerId="ADAL" clId="{2BD0FEF3-7224-4062-86A4-56B2BA8F4561}" dt="2022-01-16T16:44:18.149" v="2516" actId="26606"/>
          <ac:picMkLst>
            <pc:docMk/>
            <pc:sldMk cId="3645962715" sldId="289"/>
            <ac:picMk id="12" creationId="{A72D06A1-BA08-4820-BBC8-B24DDB32A376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6:44:18.149" v="2516" actId="26606"/>
          <ac:picMkLst>
            <pc:docMk/>
            <pc:sldMk cId="3645962715" sldId="289"/>
            <ac:picMk id="14" creationId="{1295E665-0408-4072-94B3-49BA5ACBCBD3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6:44:18.149" v="2516" actId="26606"/>
          <ac:picMkLst>
            <pc:docMk/>
            <pc:sldMk cId="3645962715" sldId="289"/>
            <ac:picMk id="21" creationId="{1CB7E8AE-A3AC-4BB7-A5C6-F00EC697B265}"/>
          </ac:picMkLst>
        </pc:picChg>
      </pc:sldChg>
      <pc:sldChg chg="addSp delSp modSp new mod setBg">
        <pc:chgData name="Шныркова Анна Сергеевна" userId="c5490d19-4bfa-4373-9693-de7d7d1fead7" providerId="ADAL" clId="{2BD0FEF3-7224-4062-86A4-56B2BA8F4561}" dt="2022-01-16T15:40:20.669" v="2094" actId="20577"/>
        <pc:sldMkLst>
          <pc:docMk/>
          <pc:sldMk cId="1353035711" sldId="290"/>
        </pc:sldMkLst>
        <pc:spChg chg="mod">
          <ac:chgData name="Шныркова Анна Сергеевна" userId="c5490d19-4bfa-4373-9693-de7d7d1fead7" providerId="ADAL" clId="{2BD0FEF3-7224-4062-86A4-56B2BA8F4561}" dt="2022-01-16T15:40:16.015" v="2093" actId="1076"/>
          <ac:spMkLst>
            <pc:docMk/>
            <pc:sldMk cId="1353035711" sldId="290"/>
            <ac:spMk id="2" creationId="{C24BF188-592B-4351-B4AC-F7072516E825}"/>
          </ac:spMkLst>
        </pc:spChg>
        <pc:spChg chg="del mod">
          <ac:chgData name="Шныркова Анна Сергеевна" userId="c5490d19-4bfa-4373-9693-de7d7d1fead7" providerId="ADAL" clId="{2BD0FEF3-7224-4062-86A4-56B2BA8F4561}" dt="2022-01-16T14:32:50.607" v="1520" actId="931"/>
          <ac:spMkLst>
            <pc:docMk/>
            <pc:sldMk cId="1353035711" sldId="290"/>
            <ac:spMk id="3" creationId="{3C3935B2-69E6-41B9-97C2-15AE553C9098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27.262" v="1529" actId="26606"/>
          <ac:spMkLst>
            <pc:docMk/>
            <pc:sldMk cId="1353035711" sldId="290"/>
            <ac:spMk id="8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27.262" v="1529" actId="26606"/>
          <ac:spMkLst>
            <pc:docMk/>
            <pc:sldMk cId="1353035711" sldId="290"/>
            <ac:spMk id="10" creationId="{1DA57B7B-30D9-4515-9542-FFA699A3C8E8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27.262" v="1529" actId="26606"/>
          <ac:spMkLst>
            <pc:docMk/>
            <pc:sldMk cId="1353035711" sldId="290"/>
            <ac:spMk id="12" creationId="{9729F241-2B1B-40E9-A72C-63955DFFF74B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27.262" v="1529" actId="26606"/>
          <ac:spMkLst>
            <pc:docMk/>
            <pc:sldMk cId="1353035711" sldId="290"/>
            <ac:spMk id="14" creationId="{52B4B9D7-F359-44A2-87B4-EAFA68AA978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10.741" v="1524" actId="26606"/>
          <ac:spMkLst>
            <pc:docMk/>
            <pc:sldMk cId="1353035711" sldId="290"/>
            <ac:spMk id="18" creationId="{F45D2119-F02F-48B6-8BDB-15C40AC4E1EE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27.236" v="1528" actId="26606"/>
          <ac:spMkLst>
            <pc:docMk/>
            <pc:sldMk cId="1353035711" sldId="290"/>
            <ac:spMk id="19" creationId="{0BABF38A-8A0D-492E-BD20-6CF4D46B50BD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10.741" v="1524" actId="26606"/>
          <ac:spMkLst>
            <pc:docMk/>
            <pc:sldMk cId="1353035711" sldId="290"/>
            <ac:spMk id="21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10.741" v="1524" actId="26606"/>
          <ac:spMkLst>
            <pc:docMk/>
            <pc:sldMk cId="1353035711" sldId="290"/>
            <ac:spMk id="23" creationId="{FBC8BBE5-981E-4B0B-9654-32B5668BFF3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10.741" v="1524" actId="26606"/>
          <ac:spMkLst>
            <pc:docMk/>
            <pc:sldMk cId="1353035711" sldId="290"/>
            <ac:spMk id="25" creationId="{592DB257-3E16-4A3C-9E28-4682828127AD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10.741" v="1524" actId="26606"/>
          <ac:spMkLst>
            <pc:docMk/>
            <pc:sldMk cId="1353035711" sldId="290"/>
            <ac:spMk id="27" creationId="{487685E6-1160-459B-8C70-301404C06C23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13.389" v="1526" actId="26606"/>
          <ac:spMkLst>
            <pc:docMk/>
            <pc:sldMk cId="1353035711" sldId="290"/>
            <ac:spMk id="29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13.389" v="1526" actId="26606"/>
          <ac:spMkLst>
            <pc:docMk/>
            <pc:sldMk cId="1353035711" sldId="290"/>
            <ac:spMk id="30" creationId="{5A8C81AE-8F0D-49F3-9FB4-334B0DCDF195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13.389" v="1526" actId="26606"/>
          <ac:spMkLst>
            <pc:docMk/>
            <pc:sldMk cId="1353035711" sldId="290"/>
            <ac:spMk id="31" creationId="{A24F07C1-5B14-4114-BFD8-D46EF982D144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13.389" v="1526" actId="26606"/>
          <ac:spMkLst>
            <pc:docMk/>
            <pc:sldMk cId="1353035711" sldId="290"/>
            <ac:spMk id="32" creationId="{7F174AE6-83F4-4EF2-8F3A-E34B1822DBF3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13.389" v="1526" actId="26606"/>
          <ac:spMkLst>
            <pc:docMk/>
            <pc:sldMk cId="1353035711" sldId="290"/>
            <ac:spMk id="33" creationId="{4C30E035-0509-409C-B71F-0650ACB14869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27.236" v="1528" actId="26606"/>
          <ac:spMkLst>
            <pc:docMk/>
            <pc:sldMk cId="1353035711" sldId="290"/>
            <ac:spMk id="36" creationId="{F1174801-1395-44C5-9B00-CCAC45C056E7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27.236" v="1528" actId="26606"/>
          <ac:spMkLst>
            <pc:docMk/>
            <pc:sldMk cId="1353035711" sldId="290"/>
            <ac:spMk id="37" creationId="{8DBEE602-02D2-420A-AFC1-438A1699A5E5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27.236" v="1528" actId="26606"/>
          <ac:spMkLst>
            <pc:docMk/>
            <pc:sldMk cId="1353035711" sldId="290"/>
            <ac:spMk id="38" creationId="{B3FAB79E-1E1B-4287-B4EA-26E497404C89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33:27.236" v="1528" actId="26606"/>
          <ac:spMkLst>
            <pc:docMk/>
            <pc:sldMk cId="1353035711" sldId="290"/>
            <ac:spMk id="39" creationId="{A22256D1-A993-4D2E-943C-2E87F8BFC629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43:18.637" v="1701" actId="26606"/>
          <ac:spMkLst>
            <pc:docMk/>
            <pc:sldMk cId="1353035711" sldId="290"/>
            <ac:spMk id="41" creationId="{8651CFA9-6065-4243-AC48-858E359780B1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43:18.637" v="1701" actId="26606"/>
          <ac:spMkLst>
            <pc:docMk/>
            <pc:sldMk cId="1353035711" sldId="290"/>
            <ac:spMk id="42" creationId="{5A8C81AE-8F0D-49F3-9FB4-334B0DCDF195}"/>
          </ac:spMkLst>
        </pc:spChg>
        <pc:spChg chg="add mod">
          <ac:chgData name="Шныркова Анна Сергеевна" userId="c5490d19-4bfa-4373-9693-de7d7d1fead7" providerId="ADAL" clId="{2BD0FEF3-7224-4062-86A4-56B2BA8F4561}" dt="2022-01-16T15:40:20.669" v="2094" actId="20577"/>
          <ac:spMkLst>
            <pc:docMk/>
            <pc:sldMk cId="1353035711" sldId="290"/>
            <ac:spMk id="43" creationId="{A24F07C1-5B14-4114-BFD8-D46EF982D144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43:18.637" v="1701" actId="26606"/>
          <ac:spMkLst>
            <pc:docMk/>
            <pc:sldMk cId="1353035711" sldId="290"/>
            <ac:spMk id="44" creationId="{7F174AE6-83F4-4EF2-8F3A-E34B1822DBF3}"/>
          </ac:spMkLst>
        </pc:spChg>
        <pc:spChg chg="add del">
          <ac:chgData name="Шныркова Анна Сергеевна" userId="c5490d19-4bfa-4373-9693-de7d7d1fead7" providerId="ADAL" clId="{2BD0FEF3-7224-4062-86A4-56B2BA8F4561}" dt="2022-01-16T14:43:18.637" v="1701" actId="26606"/>
          <ac:spMkLst>
            <pc:docMk/>
            <pc:sldMk cId="1353035711" sldId="290"/>
            <ac:spMk id="45" creationId="{4C30E035-0509-409C-B71F-0650ACB14869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43:18.637" v="1701" actId="26606"/>
          <ac:spMkLst>
            <pc:docMk/>
            <pc:sldMk cId="1353035711" sldId="290"/>
            <ac:spMk id="50" creationId="{A4FB2F27-3F7D-440E-A905-86607A926A29}"/>
          </ac:spMkLst>
        </pc:spChg>
        <pc:spChg chg="add">
          <ac:chgData name="Шныркова Анна Сергеевна" userId="c5490d19-4bfa-4373-9693-de7d7d1fead7" providerId="ADAL" clId="{2BD0FEF3-7224-4062-86A4-56B2BA8F4561}" dt="2022-01-16T14:43:18.637" v="1701" actId="26606"/>
          <ac:spMkLst>
            <pc:docMk/>
            <pc:sldMk cId="1353035711" sldId="290"/>
            <ac:spMk id="52" creationId="{AF678C14-A033-4139-BCA9-8382B039648B}"/>
          </ac:spMkLst>
        </pc:spChg>
        <pc:picChg chg="add mod">
          <ac:chgData name="Шныркова Анна Сергеевна" userId="c5490d19-4bfa-4373-9693-de7d7d1fead7" providerId="ADAL" clId="{2BD0FEF3-7224-4062-86A4-56B2BA8F4561}" dt="2022-01-16T14:43:18.637" v="1701" actId="26606"/>
          <ac:picMkLst>
            <pc:docMk/>
            <pc:sldMk cId="1353035711" sldId="290"/>
            <ac:picMk id="5" creationId="{E115E214-5AEB-4EA9-AC76-B7C0DC7531C3}"/>
          </ac:picMkLst>
        </pc:picChg>
        <pc:picChg chg="add del">
          <ac:chgData name="Шныркова Анна Сергеевна" userId="c5490d19-4bfa-4373-9693-de7d7d1fead7" providerId="ADAL" clId="{2BD0FEF3-7224-4062-86A4-56B2BA8F4561}" dt="2022-01-16T14:33:27.236" v="1528" actId="26606"/>
          <ac:picMkLst>
            <pc:docMk/>
            <pc:sldMk cId="1353035711" sldId="290"/>
            <ac:picMk id="35" creationId="{1CB7E8AE-A3AC-4BB7-A5C6-F00EC697B265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4:43:18.637" v="1701" actId="26606"/>
          <ac:picMkLst>
            <pc:docMk/>
            <pc:sldMk cId="1353035711" sldId="290"/>
            <ac:picMk id="54" creationId="{18CBEC9D-9F9B-4383-B986-DE5B184A9A74}"/>
          </ac:picMkLst>
        </pc:picChg>
        <pc:picChg chg="add">
          <ac:chgData name="Шныркова Анна Сергеевна" userId="c5490d19-4bfa-4373-9693-de7d7d1fead7" providerId="ADAL" clId="{2BD0FEF3-7224-4062-86A4-56B2BA8F4561}" dt="2022-01-16T14:43:18.637" v="1701" actId="26606"/>
          <ac:picMkLst>
            <pc:docMk/>
            <pc:sldMk cId="1353035711" sldId="290"/>
            <ac:picMk id="56" creationId="{AFE52FC7-B3EF-46A4-B8CE-292164EC9281}"/>
          </ac:picMkLst>
        </pc:picChg>
      </pc:sldChg>
      <pc:sldChg chg="addSp delSp modSp add mod">
        <pc:chgData name="Шныркова Анна Сергеевна" userId="c5490d19-4bfa-4373-9693-de7d7d1fead7" providerId="ADAL" clId="{2BD0FEF3-7224-4062-86A4-56B2BA8F4561}" dt="2022-01-19T08:41:08.476" v="2525" actId="14100"/>
        <pc:sldMkLst>
          <pc:docMk/>
          <pc:sldMk cId="1672270744" sldId="291"/>
        </pc:sldMkLst>
        <pc:spChg chg="mod">
          <ac:chgData name="Шныркова Анна Сергеевна" userId="c5490d19-4bfa-4373-9693-de7d7d1fead7" providerId="ADAL" clId="{2BD0FEF3-7224-4062-86A4-56B2BA8F4561}" dt="2022-01-19T08:41:08.476" v="2525" actId="14100"/>
          <ac:spMkLst>
            <pc:docMk/>
            <pc:sldMk cId="1672270744" sldId="291"/>
            <ac:spMk id="2" creationId="{C6659E98-BC10-4D91-BCA4-D64D02EC119D}"/>
          </ac:spMkLst>
        </pc:spChg>
        <pc:spChg chg="del mod">
          <ac:chgData name="Шныркова Анна Сергеевна" userId="c5490d19-4bfa-4373-9693-de7d7d1fead7" providerId="ADAL" clId="{2BD0FEF3-7224-4062-86A4-56B2BA8F4561}" dt="2022-01-16T15:42:41.052" v="2111" actId="26606"/>
          <ac:spMkLst>
            <pc:docMk/>
            <pc:sldMk cId="1672270744" sldId="291"/>
            <ac:spMk id="4" creationId="{B4C26BC4-D228-41B5-95F1-F87B74081321}"/>
          </ac:spMkLst>
        </pc:spChg>
        <pc:spChg chg="del">
          <ac:chgData name="Шныркова Анна Сергеевна" userId="c5490d19-4bfa-4373-9693-de7d7d1fead7" providerId="ADAL" clId="{2BD0FEF3-7224-4062-86A4-56B2BA8F4561}" dt="2022-01-16T14:45:03.908" v="1714" actId="21"/>
          <ac:spMkLst>
            <pc:docMk/>
            <pc:sldMk cId="1672270744" sldId="291"/>
            <ac:spMk id="5" creationId="{E9CD3EE8-85D5-4BCA-B854-F8729FC6B450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42:41.052" v="2111" actId="26606"/>
          <ac:spMkLst>
            <pc:docMk/>
            <pc:sldMk cId="1672270744" sldId="291"/>
            <ac:spMk id="27" creationId="{A4FB2F27-3F7D-440E-A905-86607A926A29}"/>
          </ac:spMkLst>
        </pc:spChg>
        <pc:spChg chg="del">
          <ac:chgData name="Шныркова Анна Сергеевна" userId="c5490d19-4bfa-4373-9693-de7d7d1fead7" providerId="ADAL" clId="{2BD0FEF3-7224-4062-86A4-56B2BA8F4561}" dt="2022-01-16T15:42:41.052" v="2111" actId="26606"/>
          <ac:spMkLst>
            <pc:docMk/>
            <pc:sldMk cId="1672270744" sldId="291"/>
            <ac:spMk id="29" creationId="{AF678C14-A033-4139-BCA9-8382B039648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42:41.052" v="2111" actId="26606"/>
          <ac:spMkLst>
            <pc:docMk/>
            <pc:sldMk cId="1672270744" sldId="291"/>
            <ac:spMk id="39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42:41.052" v="2111" actId="26606"/>
          <ac:spMkLst>
            <pc:docMk/>
            <pc:sldMk cId="1672270744" sldId="291"/>
            <ac:spMk id="41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42:41.052" v="2111" actId="26606"/>
          <ac:spMkLst>
            <pc:docMk/>
            <pc:sldMk cId="1672270744" sldId="291"/>
            <ac:spMk id="43" creationId="{027CAEDE-D92D-4745-8749-71019415A797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42:41.052" v="2111" actId="26606"/>
          <ac:spMkLst>
            <pc:docMk/>
            <pc:sldMk cId="1672270744" sldId="291"/>
            <ac:spMk id="45" creationId="{00C96CB6-3880-40E6-A4BF-F64E7D1E4295}"/>
          </ac:spMkLst>
        </pc:spChg>
        <pc:graphicFrameChg chg="add">
          <ac:chgData name="Шныркова Анна Сергеевна" userId="c5490d19-4bfa-4373-9693-de7d7d1fead7" providerId="ADAL" clId="{2BD0FEF3-7224-4062-86A4-56B2BA8F4561}" dt="2022-01-16T15:42:41.052" v="2111" actId="26606"/>
          <ac:graphicFrameMkLst>
            <pc:docMk/>
            <pc:sldMk cId="1672270744" sldId="291"/>
            <ac:graphicFrameMk id="35" creationId="{F200F560-09BD-4224-BB32-AD5683A4ABC2}"/>
          </ac:graphicFrameMkLst>
        </pc:graphicFrameChg>
        <pc:picChg chg="del">
          <ac:chgData name="Шныркова Анна Сергеевна" userId="c5490d19-4bfa-4373-9693-de7d7d1fead7" providerId="ADAL" clId="{2BD0FEF3-7224-4062-86A4-56B2BA8F4561}" dt="2022-01-16T15:42:41.052" v="2111" actId="26606"/>
          <ac:picMkLst>
            <pc:docMk/>
            <pc:sldMk cId="1672270744" sldId="291"/>
            <ac:picMk id="31" creationId="{18CBEC9D-9F9B-4383-B986-DE5B184A9A74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5:42:41.052" v="2111" actId="26606"/>
          <ac:picMkLst>
            <pc:docMk/>
            <pc:sldMk cId="1672270744" sldId="291"/>
            <ac:picMk id="33" creationId="{AFE52FC7-B3EF-46A4-B8CE-292164EC9281}"/>
          </ac:picMkLst>
        </pc:picChg>
      </pc:sldChg>
      <pc:sldChg chg="addSp modSp new del mod setBg">
        <pc:chgData name="Шныркова Анна Сергеевна" userId="c5490d19-4bfa-4373-9693-de7d7d1fead7" providerId="ADAL" clId="{2BD0FEF3-7224-4062-86A4-56B2BA8F4561}" dt="2022-01-16T16:43:42.720" v="2511" actId="2696"/>
        <pc:sldMkLst>
          <pc:docMk/>
          <pc:sldMk cId="1042797555" sldId="292"/>
        </pc:sldMkLst>
        <pc:spChg chg="mod">
          <ac:chgData name="Шныркова Анна Сергеевна" userId="c5490d19-4bfa-4373-9693-de7d7d1fead7" providerId="ADAL" clId="{2BD0FEF3-7224-4062-86A4-56B2BA8F4561}" dt="2022-01-16T15:08:58.616" v="1859" actId="26606"/>
          <ac:spMkLst>
            <pc:docMk/>
            <pc:sldMk cId="1042797555" sldId="292"/>
            <ac:spMk id="2" creationId="{716D7F3F-7D54-4DD5-B957-1244165AF1DE}"/>
          </ac:spMkLst>
        </pc:spChg>
        <pc:spChg chg="mod">
          <ac:chgData name="Шныркова Анна Сергеевна" userId="c5490d19-4bfa-4373-9693-de7d7d1fead7" providerId="ADAL" clId="{2BD0FEF3-7224-4062-86A4-56B2BA8F4561}" dt="2022-01-16T15:08:58.616" v="1859" actId="26606"/>
          <ac:spMkLst>
            <pc:docMk/>
            <pc:sldMk cId="1042797555" sldId="292"/>
            <ac:spMk id="3" creationId="{3255B0C7-72FF-4055-BCA3-55BD51CC73E8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08:58.616" v="1859" actId="26606"/>
          <ac:spMkLst>
            <pc:docMk/>
            <pc:sldMk cId="1042797555" sldId="292"/>
            <ac:spMk id="8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08:58.616" v="1859" actId="26606"/>
          <ac:spMkLst>
            <pc:docMk/>
            <pc:sldMk cId="1042797555" sldId="292"/>
            <ac:spMk id="10" creationId="{1DA57B7B-30D9-4515-9542-FFA699A3C8E8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08:58.616" v="1859" actId="26606"/>
          <ac:spMkLst>
            <pc:docMk/>
            <pc:sldMk cId="1042797555" sldId="292"/>
            <ac:spMk id="12" creationId="{9729F241-2B1B-40E9-A72C-63955DFFF74B}"/>
          </ac:spMkLst>
        </pc:spChg>
        <pc:spChg chg="add">
          <ac:chgData name="Шныркова Анна Сергеевна" userId="c5490d19-4bfa-4373-9693-de7d7d1fead7" providerId="ADAL" clId="{2BD0FEF3-7224-4062-86A4-56B2BA8F4561}" dt="2022-01-16T15:08:58.616" v="1859" actId="26606"/>
          <ac:spMkLst>
            <pc:docMk/>
            <pc:sldMk cId="1042797555" sldId="292"/>
            <ac:spMk id="14" creationId="{52B4B9D7-F359-44A2-87B4-EAFA68AA9781}"/>
          </ac:spMkLst>
        </pc:spChg>
      </pc:sldChg>
      <pc:sldChg chg="addSp delSp modSp add mod">
        <pc:chgData name="Шныркова Анна Сергеевна" userId="c5490d19-4bfa-4373-9693-de7d7d1fead7" providerId="ADAL" clId="{2BD0FEF3-7224-4062-86A4-56B2BA8F4561}" dt="2023-02-08T12:00:55.644" v="3077" actId="255"/>
        <pc:sldMkLst>
          <pc:docMk/>
          <pc:sldMk cId="187587123" sldId="293"/>
        </pc:sldMkLst>
        <pc:spChg chg="mod">
          <ac:chgData name="Шныркова Анна Сергеевна" userId="c5490d19-4bfa-4373-9693-de7d7d1fead7" providerId="ADAL" clId="{2BD0FEF3-7224-4062-86A4-56B2BA8F4561}" dt="2023-02-08T11:58:50.219" v="3076" actId="1076"/>
          <ac:spMkLst>
            <pc:docMk/>
            <pc:sldMk cId="187587123" sldId="293"/>
            <ac:spMk id="2" creationId="{FEFA42EA-4267-44BA-A2F3-66A2A7A33761}"/>
          </ac:spMkLst>
        </pc:spChg>
        <pc:spChg chg="mod">
          <ac:chgData name="Шныркова Анна Сергеевна" userId="c5490d19-4bfa-4373-9693-de7d7d1fead7" providerId="ADAL" clId="{2BD0FEF3-7224-4062-86A4-56B2BA8F4561}" dt="2023-02-08T12:00:55.644" v="3077" actId="255"/>
          <ac:spMkLst>
            <pc:docMk/>
            <pc:sldMk cId="187587123" sldId="293"/>
            <ac:spMk id="3" creationId="{DD9D390D-BEA8-43A0-80F3-FB1EB08FB63E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32:43.658" v="2504" actId="26606"/>
          <ac:spMkLst>
            <pc:docMk/>
            <pc:sldMk cId="187587123" sldId="293"/>
            <ac:spMk id="8" creationId="{8651CFA9-6065-4243-AC48-858E359780B1}"/>
          </ac:spMkLst>
        </pc:spChg>
        <pc:spChg chg="del">
          <ac:chgData name="Шныркова Анна Сергеевна" userId="c5490d19-4bfa-4373-9693-de7d7d1fead7" providerId="ADAL" clId="{2BD0FEF3-7224-4062-86A4-56B2BA8F4561}" dt="2022-01-16T16:32:43.658" v="2504" actId="26606"/>
          <ac:spMkLst>
            <pc:docMk/>
            <pc:sldMk cId="187587123" sldId="293"/>
            <ac:spMk id="10" creationId="{37962AE0-6A1C-4B76-9D52-10E5E6D7D3BB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32:43.658" v="2504" actId="26606"/>
          <ac:spMkLst>
            <pc:docMk/>
            <pc:sldMk cId="187587123" sldId="293"/>
            <ac:spMk id="19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32:43.658" v="2504" actId="26606"/>
          <ac:spMkLst>
            <pc:docMk/>
            <pc:sldMk cId="187587123" sldId="293"/>
            <ac:spMk id="21" creationId="{1DA57B7B-30D9-4515-9542-FFA699A3C8E8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32:43.658" v="2504" actId="26606"/>
          <ac:spMkLst>
            <pc:docMk/>
            <pc:sldMk cId="187587123" sldId="293"/>
            <ac:spMk id="23" creationId="{9729F241-2B1B-40E9-A72C-63955DFFF74B}"/>
          </ac:spMkLst>
        </pc:spChg>
        <pc:spChg chg="add">
          <ac:chgData name="Шныркова Анна Сергеевна" userId="c5490d19-4bfa-4373-9693-de7d7d1fead7" providerId="ADAL" clId="{2BD0FEF3-7224-4062-86A4-56B2BA8F4561}" dt="2022-01-16T16:32:43.658" v="2504" actId="26606"/>
          <ac:spMkLst>
            <pc:docMk/>
            <pc:sldMk cId="187587123" sldId="293"/>
            <ac:spMk id="25" creationId="{52B4B9D7-F359-44A2-87B4-EAFA68AA9781}"/>
          </ac:spMkLst>
        </pc:spChg>
        <pc:picChg chg="del">
          <ac:chgData name="Шныркова Анна Сергеевна" userId="c5490d19-4bfa-4373-9693-de7d7d1fead7" providerId="ADAL" clId="{2BD0FEF3-7224-4062-86A4-56B2BA8F4561}" dt="2022-01-16T16:32:43.658" v="2504" actId="26606"/>
          <ac:picMkLst>
            <pc:docMk/>
            <pc:sldMk cId="187587123" sldId="293"/>
            <ac:picMk id="12" creationId="{A72D06A1-BA08-4820-BBC8-B24DDB32A376}"/>
          </ac:picMkLst>
        </pc:picChg>
        <pc:picChg chg="del">
          <ac:chgData name="Шныркова Анна Сергеевна" userId="c5490d19-4bfa-4373-9693-de7d7d1fead7" providerId="ADAL" clId="{2BD0FEF3-7224-4062-86A4-56B2BA8F4561}" dt="2022-01-16T16:32:43.658" v="2504" actId="26606"/>
          <ac:picMkLst>
            <pc:docMk/>
            <pc:sldMk cId="187587123" sldId="293"/>
            <ac:picMk id="14" creationId="{1295E665-0408-4072-94B3-49BA5ACBCBD3}"/>
          </ac:picMkLst>
        </pc:picChg>
      </pc:sldChg>
      <pc:sldChg chg="new del">
        <pc:chgData name="Шныркова Анна Сергеевна" userId="c5490d19-4bfa-4373-9693-de7d7d1fead7" providerId="ADAL" clId="{2BD0FEF3-7224-4062-86A4-56B2BA8F4561}" dt="2022-01-16T16:01:39.921" v="2272" actId="2696"/>
        <pc:sldMkLst>
          <pc:docMk/>
          <pc:sldMk cId="1522524108" sldId="293"/>
        </pc:sldMkLst>
      </pc:sldChg>
      <pc:sldChg chg="addSp modSp new mod setBg">
        <pc:chgData name="Шныркова Анна Сергеевна" userId="c5490d19-4bfa-4373-9693-de7d7d1fead7" providerId="ADAL" clId="{2BD0FEF3-7224-4062-86A4-56B2BA8F4561}" dt="2023-02-08T12:02:29.391" v="3093" actId="1076"/>
        <pc:sldMkLst>
          <pc:docMk/>
          <pc:sldMk cId="1986144868" sldId="294"/>
        </pc:sldMkLst>
        <pc:spChg chg="mod">
          <ac:chgData name="Шныркова Анна Сергеевна" userId="c5490d19-4bfa-4373-9693-de7d7d1fead7" providerId="ADAL" clId="{2BD0FEF3-7224-4062-86A4-56B2BA8F4561}" dt="2023-02-08T12:02:29.391" v="3093" actId="1076"/>
          <ac:spMkLst>
            <pc:docMk/>
            <pc:sldMk cId="1986144868" sldId="294"/>
            <ac:spMk id="2" creationId="{2A16BFD0-17C1-5211-C8E5-DEBB02758B2C}"/>
          </ac:spMkLst>
        </pc:spChg>
        <pc:spChg chg="mod">
          <ac:chgData name="Шныркова Анна Сергеевна" userId="c5490d19-4bfa-4373-9693-de7d7d1fead7" providerId="ADAL" clId="{2BD0FEF3-7224-4062-86A4-56B2BA8F4561}" dt="2023-01-31T15:30:25.055" v="2530" actId="26606"/>
          <ac:spMkLst>
            <pc:docMk/>
            <pc:sldMk cId="1986144868" sldId="294"/>
            <ac:spMk id="3" creationId="{3447761E-A988-0F34-58B4-7A8D13775E52}"/>
          </ac:spMkLst>
        </pc:spChg>
        <pc:spChg chg="mod">
          <ac:chgData name="Шныркова Анна Сергеевна" userId="c5490d19-4bfa-4373-9693-de7d7d1fead7" providerId="ADAL" clId="{2BD0FEF3-7224-4062-86A4-56B2BA8F4561}" dt="2023-01-31T15:30:25.055" v="2530" actId="26606"/>
          <ac:spMkLst>
            <pc:docMk/>
            <pc:sldMk cId="1986144868" sldId="294"/>
            <ac:spMk id="4" creationId="{8A4E9D94-81C6-02D6-3A9E-C52B7036D01C}"/>
          </ac:spMkLst>
        </pc:spChg>
        <pc:spChg chg="add">
          <ac:chgData name="Шныркова Анна Сергеевна" userId="c5490d19-4bfa-4373-9693-de7d7d1fead7" providerId="ADAL" clId="{2BD0FEF3-7224-4062-86A4-56B2BA8F4561}" dt="2023-01-31T15:30:25.055" v="2530" actId="26606"/>
          <ac:spMkLst>
            <pc:docMk/>
            <pc:sldMk cId="1986144868" sldId="294"/>
            <ac:spMk id="9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3-01-31T15:30:25.055" v="2530" actId="26606"/>
          <ac:spMkLst>
            <pc:docMk/>
            <pc:sldMk cId="1986144868" sldId="294"/>
            <ac:spMk id="11" creationId="{37962AE0-6A1C-4B76-9D52-10E5E6D7D3BB}"/>
          </ac:spMkLst>
        </pc:spChg>
        <pc:picChg chg="add">
          <ac:chgData name="Шныркова Анна Сергеевна" userId="c5490d19-4bfa-4373-9693-de7d7d1fead7" providerId="ADAL" clId="{2BD0FEF3-7224-4062-86A4-56B2BA8F4561}" dt="2023-01-31T15:30:25.055" v="2530" actId="26606"/>
          <ac:picMkLst>
            <pc:docMk/>
            <pc:sldMk cId="1986144868" sldId="294"/>
            <ac:picMk id="13" creationId="{A72D06A1-BA08-4820-BBC8-B24DDB32A376}"/>
          </ac:picMkLst>
        </pc:picChg>
        <pc:picChg chg="add">
          <ac:chgData name="Шныркова Анна Сергеевна" userId="c5490d19-4bfa-4373-9693-de7d7d1fead7" providerId="ADAL" clId="{2BD0FEF3-7224-4062-86A4-56B2BA8F4561}" dt="2023-01-31T15:30:25.055" v="2530" actId="26606"/>
          <ac:picMkLst>
            <pc:docMk/>
            <pc:sldMk cId="1986144868" sldId="294"/>
            <ac:picMk id="15" creationId="{1295E665-0408-4072-94B3-49BA5ACBCBD3}"/>
          </ac:picMkLst>
        </pc:picChg>
        <pc:picChg chg="add mod">
          <ac:chgData name="Шныркова Анна Сергеевна" userId="c5490d19-4bfa-4373-9693-de7d7d1fead7" providerId="ADAL" clId="{2BD0FEF3-7224-4062-86A4-56B2BA8F4561}" dt="2023-02-08T12:02:24.229" v="3092" actId="1076"/>
          <ac:picMkLst>
            <pc:docMk/>
            <pc:sldMk cId="1986144868" sldId="294"/>
            <ac:picMk id="1026" creationId="{787E20E2-EDF2-AD0B-106E-4297A0EAFE9A}"/>
          </ac:picMkLst>
        </pc:picChg>
        <pc:picChg chg="add mod">
          <ac:chgData name="Шныркова Анна Сергеевна" userId="c5490d19-4bfa-4373-9693-de7d7d1fead7" providerId="ADAL" clId="{2BD0FEF3-7224-4062-86A4-56B2BA8F4561}" dt="2023-02-08T12:02:16.845" v="3090" actId="1076"/>
          <ac:picMkLst>
            <pc:docMk/>
            <pc:sldMk cId="1986144868" sldId="294"/>
            <ac:picMk id="1028" creationId="{68BDBE82-B5BA-2B81-8E36-4896257CA84A}"/>
          </ac:picMkLst>
        </pc:picChg>
      </pc:sldChg>
      <pc:sldChg chg="addSp delSp modSp add mod ord">
        <pc:chgData name="Шныркова Анна Сергеевна" userId="c5490d19-4bfa-4373-9693-de7d7d1fead7" providerId="ADAL" clId="{2BD0FEF3-7224-4062-86A4-56B2BA8F4561}" dt="2023-02-08T12:01:32.913" v="3082" actId="14100"/>
        <pc:sldMkLst>
          <pc:docMk/>
          <pc:sldMk cId="943324267" sldId="295"/>
        </pc:sldMkLst>
        <pc:spChg chg="mod">
          <ac:chgData name="Шныркова Анна Сергеевна" userId="c5490d19-4bfa-4373-9693-de7d7d1fead7" providerId="ADAL" clId="{2BD0FEF3-7224-4062-86A4-56B2BA8F4561}" dt="2023-01-31T15:33:49.809" v="2576" actId="20577"/>
          <ac:spMkLst>
            <pc:docMk/>
            <pc:sldMk cId="943324267" sldId="295"/>
            <ac:spMk id="2" creationId="{2A16BFD0-17C1-5211-C8E5-DEBB02758B2C}"/>
          </ac:spMkLst>
        </pc:spChg>
        <pc:picChg chg="add mod">
          <ac:chgData name="Шныркова Анна Сергеевна" userId="c5490d19-4bfa-4373-9693-de7d7d1fead7" providerId="ADAL" clId="{2BD0FEF3-7224-4062-86A4-56B2BA8F4561}" dt="2023-02-08T12:01:28.170" v="3081" actId="1076"/>
          <ac:picMkLst>
            <pc:docMk/>
            <pc:sldMk cId="943324267" sldId="295"/>
            <ac:picMk id="5" creationId="{7B278216-2B11-024E-9A4B-A274F1641F50}"/>
          </ac:picMkLst>
        </pc:picChg>
        <pc:picChg chg="add mod">
          <ac:chgData name="Шныркова Анна Сергеевна" userId="c5490d19-4bfa-4373-9693-de7d7d1fead7" providerId="ADAL" clId="{2BD0FEF3-7224-4062-86A4-56B2BA8F4561}" dt="2023-02-08T12:01:32.913" v="3082" actId="14100"/>
          <ac:picMkLst>
            <pc:docMk/>
            <pc:sldMk cId="943324267" sldId="295"/>
            <ac:picMk id="6" creationId="{FA9070B8-1CF9-ED6C-87B0-4C8503F383C3}"/>
          </ac:picMkLst>
        </pc:picChg>
        <pc:picChg chg="del">
          <ac:chgData name="Шныркова Анна Сергеевна" userId="c5490d19-4bfa-4373-9693-de7d7d1fead7" providerId="ADAL" clId="{2BD0FEF3-7224-4062-86A4-56B2BA8F4561}" dt="2023-01-31T15:33:27.062" v="2563" actId="21"/>
          <ac:picMkLst>
            <pc:docMk/>
            <pc:sldMk cId="943324267" sldId="295"/>
            <ac:picMk id="1026" creationId="{787E20E2-EDF2-AD0B-106E-4297A0EAFE9A}"/>
          </ac:picMkLst>
        </pc:picChg>
        <pc:picChg chg="del">
          <ac:chgData name="Шныркова Анна Сергеевна" userId="c5490d19-4bfa-4373-9693-de7d7d1fead7" providerId="ADAL" clId="{2BD0FEF3-7224-4062-86A4-56B2BA8F4561}" dt="2023-01-31T15:33:31.386" v="2564" actId="21"/>
          <ac:picMkLst>
            <pc:docMk/>
            <pc:sldMk cId="943324267" sldId="295"/>
            <ac:picMk id="1028" creationId="{68BDBE82-B5BA-2B81-8E36-4896257CA84A}"/>
          </ac:picMkLst>
        </pc:picChg>
        <pc:picChg chg="add del mod">
          <ac:chgData name="Шныркова Анна Сергеевна" userId="c5490d19-4bfa-4373-9693-de7d7d1fead7" providerId="ADAL" clId="{2BD0FEF3-7224-4062-86A4-56B2BA8F4561}" dt="2023-01-31T15:44:17.406" v="2582" actId="21"/>
          <ac:picMkLst>
            <pc:docMk/>
            <pc:sldMk cId="943324267" sldId="295"/>
            <ac:picMk id="2050" creationId="{0C222BEE-8C97-EDF0-5D64-0AB7C2C86906}"/>
          </ac:picMkLst>
        </pc:picChg>
      </pc:sldChg>
      <pc:sldChg chg="addSp delSp modSp add mod">
        <pc:chgData name="Шныркова Анна Сергеевна" userId="c5490d19-4bfa-4373-9693-de7d7d1fead7" providerId="ADAL" clId="{2BD0FEF3-7224-4062-86A4-56B2BA8F4561}" dt="2023-02-08T12:02:02.904" v="3087" actId="1076"/>
        <pc:sldMkLst>
          <pc:docMk/>
          <pc:sldMk cId="1793494243" sldId="296"/>
        </pc:sldMkLst>
        <pc:spChg chg="mod">
          <ac:chgData name="Шныркова Анна Сергеевна" userId="c5490d19-4bfa-4373-9693-de7d7d1fead7" providerId="ADAL" clId="{2BD0FEF3-7224-4062-86A4-56B2BA8F4561}" dt="2023-01-31T15:48:48.921" v="2607" actId="20577"/>
          <ac:spMkLst>
            <pc:docMk/>
            <pc:sldMk cId="1793494243" sldId="296"/>
            <ac:spMk id="2" creationId="{2A16BFD0-17C1-5211-C8E5-DEBB02758B2C}"/>
          </ac:spMkLst>
        </pc:spChg>
        <pc:picChg chg="del">
          <ac:chgData name="Шныркова Анна Сергеевна" userId="c5490d19-4bfa-4373-9693-de7d7d1fead7" providerId="ADAL" clId="{2BD0FEF3-7224-4062-86A4-56B2BA8F4561}" dt="2023-01-31T15:48:55.573" v="2610" actId="21"/>
          <ac:picMkLst>
            <pc:docMk/>
            <pc:sldMk cId="1793494243" sldId="296"/>
            <ac:picMk id="5" creationId="{7B278216-2B11-024E-9A4B-A274F1641F50}"/>
          </ac:picMkLst>
        </pc:picChg>
        <pc:picChg chg="del mod">
          <ac:chgData name="Шныркова Анна Сергеевна" userId="c5490d19-4bfa-4373-9693-de7d7d1fead7" providerId="ADAL" clId="{2BD0FEF3-7224-4062-86A4-56B2BA8F4561}" dt="2023-01-31T15:48:53.103" v="2609" actId="21"/>
          <ac:picMkLst>
            <pc:docMk/>
            <pc:sldMk cId="1793494243" sldId="296"/>
            <ac:picMk id="6" creationId="{FA9070B8-1CF9-ED6C-87B0-4C8503F383C3}"/>
          </ac:picMkLst>
        </pc:picChg>
        <pc:picChg chg="add mod">
          <ac:chgData name="Шныркова Анна Сергеевна" userId="c5490d19-4bfa-4373-9693-de7d7d1fead7" providerId="ADAL" clId="{2BD0FEF3-7224-4062-86A4-56B2BA8F4561}" dt="2023-02-08T12:02:02.904" v="3087" actId="1076"/>
          <ac:picMkLst>
            <pc:docMk/>
            <pc:sldMk cId="1793494243" sldId="296"/>
            <ac:picMk id="7" creationId="{5034350D-D025-F54A-8377-9B0E7F0AA57B}"/>
          </ac:picMkLst>
        </pc:picChg>
        <pc:picChg chg="add mod">
          <ac:chgData name="Шныркова Анна Сергеевна" userId="c5490d19-4bfa-4373-9693-de7d7d1fead7" providerId="ADAL" clId="{2BD0FEF3-7224-4062-86A4-56B2BA8F4561}" dt="2023-02-08T12:01:54.716" v="3085" actId="1076"/>
          <ac:picMkLst>
            <pc:docMk/>
            <pc:sldMk cId="1793494243" sldId="296"/>
            <ac:picMk id="3074" creationId="{1858B244-D26F-EF20-E830-672E874A24F5}"/>
          </ac:picMkLst>
        </pc:picChg>
      </pc:sldChg>
      <pc:sldChg chg="new del">
        <pc:chgData name="Шныркова Анна Сергеевна" userId="c5490d19-4bfa-4373-9693-de7d7d1fead7" providerId="ADAL" clId="{2BD0FEF3-7224-4062-86A4-56B2BA8F4561}" dt="2023-01-31T15:59:58.997" v="2618" actId="2696"/>
        <pc:sldMkLst>
          <pc:docMk/>
          <pc:sldMk cId="1230601500" sldId="297"/>
        </pc:sldMkLst>
      </pc:sldChg>
      <pc:sldChg chg="add del">
        <pc:chgData name="Шныркова Анна Сергеевна" userId="c5490d19-4bfa-4373-9693-de7d7d1fead7" providerId="ADAL" clId="{2BD0FEF3-7224-4062-86A4-56B2BA8F4561}" dt="2023-02-08T12:02:10.125" v="3088" actId="2696"/>
        <pc:sldMkLst>
          <pc:docMk/>
          <pc:sldMk cId="1510659066" sldId="297"/>
        </pc:sldMkLst>
      </pc:sldChg>
      <pc:sldChg chg="addSp modSp new mod setBg">
        <pc:chgData name="Шныркова Анна Сергеевна" userId="c5490d19-4bfa-4373-9693-de7d7d1fead7" providerId="ADAL" clId="{2BD0FEF3-7224-4062-86A4-56B2BA8F4561}" dt="2023-02-08T12:02:54.138" v="3100" actId="1076"/>
        <pc:sldMkLst>
          <pc:docMk/>
          <pc:sldMk cId="1703816031" sldId="298"/>
        </pc:sldMkLst>
        <pc:spChg chg="mod">
          <ac:chgData name="Шныркова Анна Сергеевна" userId="c5490d19-4bfa-4373-9693-de7d7d1fead7" providerId="ADAL" clId="{2BD0FEF3-7224-4062-86A4-56B2BA8F4561}" dt="2023-02-08T12:02:40.684" v="3094" actId="1076"/>
          <ac:spMkLst>
            <pc:docMk/>
            <pc:sldMk cId="1703816031" sldId="298"/>
            <ac:spMk id="2" creationId="{F41FB6F9-5E7C-DC28-6752-BB8A58EB5F3C}"/>
          </ac:spMkLst>
        </pc:spChg>
        <pc:spChg chg="mod">
          <ac:chgData name="Шныркова Анна Сергеевна" userId="c5490d19-4bfa-4373-9693-de7d7d1fead7" providerId="ADAL" clId="{2BD0FEF3-7224-4062-86A4-56B2BA8F4561}" dt="2023-01-31T16:15:23.817" v="2623" actId="26606"/>
          <ac:spMkLst>
            <pc:docMk/>
            <pc:sldMk cId="1703816031" sldId="298"/>
            <ac:spMk id="3" creationId="{1138E46F-06BC-A0A6-5A4D-93F51E546BAC}"/>
          </ac:spMkLst>
        </pc:spChg>
        <pc:spChg chg="mod">
          <ac:chgData name="Шныркова Анна Сергеевна" userId="c5490d19-4bfa-4373-9693-de7d7d1fead7" providerId="ADAL" clId="{2BD0FEF3-7224-4062-86A4-56B2BA8F4561}" dt="2023-01-31T16:15:23.817" v="2623" actId="26606"/>
          <ac:spMkLst>
            <pc:docMk/>
            <pc:sldMk cId="1703816031" sldId="298"/>
            <ac:spMk id="4" creationId="{F7442B68-CAB0-A343-F90C-D2248CD66AA0}"/>
          </ac:spMkLst>
        </pc:spChg>
        <pc:spChg chg="add">
          <ac:chgData name="Шныркова Анна Сергеевна" userId="c5490d19-4bfa-4373-9693-de7d7d1fead7" providerId="ADAL" clId="{2BD0FEF3-7224-4062-86A4-56B2BA8F4561}" dt="2023-01-31T16:15:23.817" v="2623" actId="26606"/>
          <ac:spMkLst>
            <pc:docMk/>
            <pc:sldMk cId="1703816031" sldId="298"/>
            <ac:spMk id="9" creationId="{8651CFA9-6065-4243-AC48-858E359780B1}"/>
          </ac:spMkLst>
        </pc:spChg>
        <pc:spChg chg="add">
          <ac:chgData name="Шныркова Анна Сергеевна" userId="c5490d19-4bfa-4373-9693-de7d7d1fead7" providerId="ADAL" clId="{2BD0FEF3-7224-4062-86A4-56B2BA8F4561}" dt="2023-01-31T16:15:23.817" v="2623" actId="26606"/>
          <ac:spMkLst>
            <pc:docMk/>
            <pc:sldMk cId="1703816031" sldId="298"/>
            <ac:spMk id="11" creationId="{37962AE0-6A1C-4B76-9D52-10E5E6D7D3BB}"/>
          </ac:spMkLst>
        </pc:spChg>
        <pc:picChg chg="add mod">
          <ac:chgData name="Шныркова Анна Сергеевна" userId="c5490d19-4bfa-4373-9693-de7d7d1fead7" providerId="ADAL" clId="{2BD0FEF3-7224-4062-86A4-56B2BA8F4561}" dt="2023-02-08T12:02:54.138" v="3100" actId="1076"/>
          <ac:picMkLst>
            <pc:docMk/>
            <pc:sldMk cId="1703816031" sldId="298"/>
            <ac:picMk id="5" creationId="{0C9FB467-38B9-8122-EABB-E2A0460D13C9}"/>
          </ac:picMkLst>
        </pc:picChg>
        <pc:picChg chg="add mod">
          <ac:chgData name="Шныркова Анна Сергеевна" userId="c5490d19-4bfa-4373-9693-de7d7d1fead7" providerId="ADAL" clId="{2BD0FEF3-7224-4062-86A4-56B2BA8F4561}" dt="2023-02-08T12:02:49.533" v="3099" actId="1076"/>
          <ac:picMkLst>
            <pc:docMk/>
            <pc:sldMk cId="1703816031" sldId="298"/>
            <ac:picMk id="6" creationId="{11D93A26-CC06-4DF1-7D6E-539573068B38}"/>
          </ac:picMkLst>
        </pc:picChg>
        <pc:picChg chg="add">
          <ac:chgData name="Шныркова Анна Сергеевна" userId="c5490d19-4bfa-4373-9693-de7d7d1fead7" providerId="ADAL" clId="{2BD0FEF3-7224-4062-86A4-56B2BA8F4561}" dt="2023-01-31T16:15:23.817" v="2623" actId="26606"/>
          <ac:picMkLst>
            <pc:docMk/>
            <pc:sldMk cId="1703816031" sldId="298"/>
            <ac:picMk id="13" creationId="{A72D06A1-BA08-4820-BBC8-B24DDB32A376}"/>
          </ac:picMkLst>
        </pc:picChg>
        <pc:picChg chg="add">
          <ac:chgData name="Шныркова Анна Сергеевна" userId="c5490d19-4bfa-4373-9693-de7d7d1fead7" providerId="ADAL" clId="{2BD0FEF3-7224-4062-86A4-56B2BA8F4561}" dt="2023-01-31T16:15:23.817" v="2623" actId="26606"/>
          <ac:picMkLst>
            <pc:docMk/>
            <pc:sldMk cId="1703816031" sldId="298"/>
            <ac:picMk id="15" creationId="{1295E665-0408-4072-94B3-49BA5ACBCBD3}"/>
          </ac:picMkLst>
        </pc:picChg>
      </pc:sldChg>
      <pc:sldChg chg="new del">
        <pc:chgData name="Шныркова Анна Сергеевна" userId="c5490d19-4bfa-4373-9693-de7d7d1fead7" providerId="ADAL" clId="{2BD0FEF3-7224-4062-86A4-56B2BA8F4561}" dt="2023-01-31T16:07:21.989" v="2621" actId="2696"/>
        <pc:sldMkLst>
          <pc:docMk/>
          <pc:sldMk cId="4258532707" sldId="298"/>
        </pc:sldMkLst>
      </pc:sldChg>
      <pc:sldChg chg="new del">
        <pc:chgData name="Шныркова Анна Сергеевна" userId="c5490d19-4bfa-4373-9693-de7d7d1fead7" providerId="ADAL" clId="{2BD0FEF3-7224-4062-86A4-56B2BA8F4561}" dt="2023-01-31T16:20:38.808" v="2636" actId="2696"/>
        <pc:sldMkLst>
          <pc:docMk/>
          <pc:sldMk cId="3618322382" sldId="299"/>
        </pc:sldMkLst>
      </pc:sldChg>
      <pc:sldChg chg="addSp delSp modSp add mod">
        <pc:chgData name="Шныркова Анна Сергеевна" userId="c5490d19-4bfa-4373-9693-de7d7d1fead7" providerId="ADAL" clId="{2BD0FEF3-7224-4062-86A4-56B2BA8F4561}" dt="2023-02-08T12:03:08.105" v="3103" actId="1076"/>
        <pc:sldMkLst>
          <pc:docMk/>
          <pc:sldMk cId="4010647539" sldId="299"/>
        </pc:sldMkLst>
        <pc:spChg chg="mod">
          <ac:chgData name="Шныркова Анна Сергеевна" userId="c5490d19-4bfa-4373-9693-de7d7d1fead7" providerId="ADAL" clId="{2BD0FEF3-7224-4062-86A4-56B2BA8F4561}" dt="2023-02-08T12:03:08.105" v="3103" actId="1076"/>
          <ac:spMkLst>
            <pc:docMk/>
            <pc:sldMk cId="4010647539" sldId="299"/>
            <ac:spMk id="2" creationId="{F41FB6F9-5E7C-DC28-6752-BB8A58EB5F3C}"/>
          </ac:spMkLst>
        </pc:spChg>
        <pc:picChg chg="del">
          <ac:chgData name="Шныркова Анна Сергеевна" userId="c5490d19-4bfa-4373-9693-de7d7d1fead7" providerId="ADAL" clId="{2BD0FEF3-7224-4062-86A4-56B2BA8F4561}" dt="2023-01-31T16:22:50.906" v="2654" actId="21"/>
          <ac:picMkLst>
            <pc:docMk/>
            <pc:sldMk cId="4010647539" sldId="299"/>
            <ac:picMk id="5" creationId="{0C9FB467-38B9-8122-EABB-E2A0460D13C9}"/>
          </ac:picMkLst>
        </pc:picChg>
        <pc:picChg chg="del">
          <ac:chgData name="Шныркова Анна Сергеевна" userId="c5490d19-4bfa-4373-9693-de7d7d1fead7" providerId="ADAL" clId="{2BD0FEF3-7224-4062-86A4-56B2BA8F4561}" dt="2023-01-31T16:22:52.954" v="2655" actId="21"/>
          <ac:picMkLst>
            <pc:docMk/>
            <pc:sldMk cId="4010647539" sldId="299"/>
            <ac:picMk id="6" creationId="{11D93A26-CC06-4DF1-7D6E-539573068B38}"/>
          </ac:picMkLst>
        </pc:picChg>
        <pc:picChg chg="add mod">
          <ac:chgData name="Шныркова Анна Сергеевна" userId="c5490d19-4bfa-4373-9693-de7d7d1fead7" providerId="ADAL" clId="{2BD0FEF3-7224-4062-86A4-56B2BA8F4561}" dt="2023-02-08T12:03:05.083" v="3102" actId="1076"/>
          <ac:picMkLst>
            <pc:docMk/>
            <pc:sldMk cId="4010647539" sldId="299"/>
            <ac:picMk id="4098" creationId="{3043333D-7750-5230-1BEA-A7AE14E20B3F}"/>
          </ac:picMkLst>
        </pc:picChg>
      </pc:sldChg>
      <pc:sldChg chg="add del">
        <pc:chgData name="Шныркова Анна Сергеевна" userId="c5490d19-4bfa-4373-9693-de7d7d1fead7" providerId="ADAL" clId="{2BD0FEF3-7224-4062-86A4-56B2BA8F4561}" dt="2023-02-08T12:03:12.237" v="3104" actId="2696"/>
        <pc:sldMkLst>
          <pc:docMk/>
          <pc:sldMk cId="3101926988" sldId="300"/>
        </pc:sldMkLst>
      </pc:sldChg>
      <pc:sldChg chg="add del">
        <pc:chgData name="Шныркова Анна Сергеевна" userId="c5490d19-4bfa-4373-9693-de7d7d1fead7" providerId="ADAL" clId="{2BD0FEF3-7224-4062-86A4-56B2BA8F4561}" dt="2023-02-08T12:01:04.184" v="3078" actId="2696"/>
        <pc:sldMkLst>
          <pc:docMk/>
          <pc:sldMk cId="4079798005" sldId="301"/>
        </pc:sldMkLst>
      </pc:sldChg>
      <pc:sldChg chg="new del">
        <pc:chgData name="Шныркова Анна Сергеевна" userId="c5490d19-4bfa-4373-9693-de7d7d1fead7" providerId="ADAL" clId="{2BD0FEF3-7224-4062-86A4-56B2BA8F4561}" dt="2023-01-31T19:59:37.887" v="2661" actId="2696"/>
        <pc:sldMkLst>
          <pc:docMk/>
          <pc:sldMk cId="898521472" sldId="302"/>
        </pc:sldMkLst>
      </pc:sldChg>
      <pc:sldChg chg="modSp add mod">
        <pc:chgData name="Шныркова Анна Сергеевна" userId="c5490d19-4bfa-4373-9693-de7d7d1fead7" providerId="ADAL" clId="{2BD0FEF3-7224-4062-86A4-56B2BA8F4561}" dt="2023-02-08T12:01:09.717" v="3079" actId="255"/>
        <pc:sldMkLst>
          <pc:docMk/>
          <pc:sldMk cId="3696590615" sldId="302"/>
        </pc:sldMkLst>
        <pc:spChg chg="mod">
          <ac:chgData name="Шныркова Анна Сергеевна" userId="c5490d19-4bfa-4373-9693-de7d7d1fead7" providerId="ADAL" clId="{2BD0FEF3-7224-4062-86A4-56B2BA8F4561}" dt="2023-01-31T20:13:06.578" v="2741" actId="1076"/>
          <ac:spMkLst>
            <pc:docMk/>
            <pc:sldMk cId="3696590615" sldId="302"/>
            <ac:spMk id="2" creationId="{FEFA42EA-4267-44BA-A2F3-66A2A7A33761}"/>
          </ac:spMkLst>
        </pc:spChg>
        <pc:spChg chg="mod">
          <ac:chgData name="Шныркова Анна Сергеевна" userId="c5490d19-4bfa-4373-9693-de7d7d1fead7" providerId="ADAL" clId="{2BD0FEF3-7224-4062-86A4-56B2BA8F4561}" dt="2023-02-08T12:01:09.717" v="3079" actId="255"/>
          <ac:spMkLst>
            <pc:docMk/>
            <pc:sldMk cId="3696590615" sldId="302"/>
            <ac:spMk id="3" creationId="{DD9D390D-BEA8-43A0-80F3-FB1EB08FB63E}"/>
          </ac:spMkLst>
        </pc:spChg>
      </pc:sldChg>
      <pc:sldChg chg="modSp add mod">
        <pc:chgData name="Шныркова Анна Сергеевна" userId="c5490d19-4bfa-4373-9693-de7d7d1fead7" providerId="ADAL" clId="{2BD0FEF3-7224-4062-86A4-56B2BA8F4561}" dt="2023-02-08T12:01:22.836" v="3080" actId="255"/>
        <pc:sldMkLst>
          <pc:docMk/>
          <pc:sldMk cId="3362938381" sldId="303"/>
        </pc:sldMkLst>
        <pc:spChg chg="mod">
          <ac:chgData name="Шныркова Анна Сергеевна" userId="c5490d19-4bfa-4373-9693-de7d7d1fead7" providerId="ADAL" clId="{2BD0FEF3-7224-4062-86A4-56B2BA8F4561}" dt="2023-01-31T20:23:55.824" v="2804" actId="1076"/>
          <ac:spMkLst>
            <pc:docMk/>
            <pc:sldMk cId="3362938381" sldId="303"/>
            <ac:spMk id="2" creationId="{FEFA42EA-4267-44BA-A2F3-66A2A7A33761}"/>
          </ac:spMkLst>
        </pc:spChg>
        <pc:spChg chg="mod">
          <ac:chgData name="Шныркова Анна Сергеевна" userId="c5490d19-4bfa-4373-9693-de7d7d1fead7" providerId="ADAL" clId="{2BD0FEF3-7224-4062-86A4-56B2BA8F4561}" dt="2023-02-08T12:01:22.836" v="3080" actId="255"/>
          <ac:spMkLst>
            <pc:docMk/>
            <pc:sldMk cId="3362938381" sldId="303"/>
            <ac:spMk id="3" creationId="{DD9D390D-BEA8-43A0-80F3-FB1EB08FB63E}"/>
          </ac:spMkLst>
        </pc:spChg>
      </pc:sldChg>
      <pc:sldChg chg="new del">
        <pc:chgData name="Шныркова Анна Сергеевна" userId="c5490d19-4bfa-4373-9693-de7d7d1fead7" providerId="ADAL" clId="{2BD0FEF3-7224-4062-86A4-56B2BA8F4561}" dt="2023-01-31T20:39:35.720" v="2811" actId="2696"/>
        <pc:sldMkLst>
          <pc:docMk/>
          <pc:sldMk cId="214690114" sldId="304"/>
        </pc:sldMkLst>
      </pc:sldChg>
      <pc:sldChg chg="delSp modSp add mod">
        <pc:chgData name="Шныркова Анна Сергеевна" userId="c5490d19-4bfa-4373-9693-de7d7d1fead7" providerId="ADAL" clId="{2BD0FEF3-7224-4062-86A4-56B2BA8F4561}" dt="2023-01-31T20:51:55.031" v="2921" actId="20577"/>
        <pc:sldMkLst>
          <pc:docMk/>
          <pc:sldMk cId="400652630" sldId="304"/>
        </pc:sldMkLst>
        <pc:spChg chg="mod">
          <ac:chgData name="Шныркова Анна Сергеевна" userId="c5490d19-4bfa-4373-9693-de7d7d1fead7" providerId="ADAL" clId="{2BD0FEF3-7224-4062-86A4-56B2BA8F4561}" dt="2023-01-31T20:42:26.724" v="2849" actId="20577"/>
          <ac:spMkLst>
            <pc:docMk/>
            <pc:sldMk cId="400652630" sldId="304"/>
            <ac:spMk id="2" creationId="{F41FB6F9-5E7C-DC28-6752-BB8A58EB5F3C}"/>
          </ac:spMkLst>
        </pc:spChg>
        <pc:spChg chg="mod">
          <ac:chgData name="Шныркова Анна Сергеевна" userId="c5490d19-4bfa-4373-9693-de7d7d1fead7" providerId="ADAL" clId="{2BD0FEF3-7224-4062-86A4-56B2BA8F4561}" dt="2023-01-31T20:51:55.031" v="2921" actId="20577"/>
          <ac:spMkLst>
            <pc:docMk/>
            <pc:sldMk cId="400652630" sldId="304"/>
            <ac:spMk id="3" creationId="{1138E46F-06BC-A0A6-5A4D-93F51E546BAC}"/>
          </ac:spMkLst>
        </pc:spChg>
        <pc:picChg chg="del mod">
          <ac:chgData name="Шныркова Анна Сергеевна" userId="c5490d19-4bfa-4373-9693-de7d7d1fead7" providerId="ADAL" clId="{2BD0FEF3-7224-4062-86A4-56B2BA8F4561}" dt="2023-01-31T20:42:30.460" v="2851" actId="21"/>
          <ac:picMkLst>
            <pc:docMk/>
            <pc:sldMk cId="400652630" sldId="304"/>
            <ac:picMk id="4098" creationId="{3043333D-7750-5230-1BEA-A7AE14E20B3F}"/>
          </ac:picMkLst>
        </pc:picChg>
      </pc:sldChg>
      <pc:sldMasterChg chg="modSldLayout">
        <pc:chgData name="Шныркова Анна Сергеевна" userId="c5490d19-4bfa-4373-9693-de7d7d1fead7" providerId="ADAL" clId="{2BD0FEF3-7224-4062-86A4-56B2BA8F4561}" dt="2023-02-08T11:42:59.011" v="2962"/>
        <pc:sldMasterMkLst>
          <pc:docMk/>
          <pc:sldMasterMk cId="2637355449" sldId="2147483699"/>
        </pc:sldMasterMkLst>
        <pc:sldLayoutChg chg="setBg">
          <pc:chgData name="Шныркова Анна Сергеевна" userId="c5490d19-4bfa-4373-9693-de7d7d1fead7" providerId="ADAL" clId="{2BD0FEF3-7224-4062-86A4-56B2BA8F4561}" dt="2023-02-08T11:42:59.011" v="2962"/>
          <pc:sldLayoutMkLst>
            <pc:docMk/>
            <pc:sldMasterMk cId="2637355449" sldId="2147483699"/>
            <pc:sldLayoutMk cId="977294999" sldId="214748369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1C5CE1-8D75-456E-8D51-F67E5E830FB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52B955B-0213-41DB-9255-C15003DB5150}">
      <dgm:prSet custT="1"/>
      <dgm:spPr/>
      <dgm:t>
        <a:bodyPr/>
        <a:lstStyle/>
        <a:p>
          <a:pPr>
            <a:defRPr cap="all"/>
          </a:pPr>
          <a:r>
            <a:rPr lang="ru-RU" sz="1800" dirty="0"/>
            <a:t>Организационные вопросы</a:t>
          </a:r>
          <a:endParaRPr lang="en-US" sz="1800" dirty="0"/>
        </a:p>
      </dgm:t>
    </dgm:pt>
    <dgm:pt modelId="{F1D37D54-6393-4E86-B390-BD47A8861F22}" type="parTrans" cxnId="{5AABA215-8E4C-4E8F-977F-D1E066E6D03D}">
      <dgm:prSet/>
      <dgm:spPr/>
      <dgm:t>
        <a:bodyPr/>
        <a:lstStyle/>
        <a:p>
          <a:endParaRPr lang="en-US"/>
        </a:p>
      </dgm:t>
    </dgm:pt>
    <dgm:pt modelId="{B3A41A96-0A43-450B-BB02-477641B46818}" type="sibTrans" cxnId="{5AABA215-8E4C-4E8F-977F-D1E066E6D03D}">
      <dgm:prSet/>
      <dgm:spPr/>
      <dgm:t>
        <a:bodyPr/>
        <a:lstStyle/>
        <a:p>
          <a:endParaRPr lang="en-US"/>
        </a:p>
      </dgm:t>
    </dgm:pt>
    <dgm:pt modelId="{95220A05-A947-404D-A527-82EA33FE9D0A}">
      <dgm:prSet custT="1"/>
      <dgm:spPr/>
      <dgm:t>
        <a:bodyPr/>
        <a:lstStyle/>
        <a:p>
          <a:pPr>
            <a:defRPr cap="all"/>
          </a:pPr>
          <a:r>
            <a:rPr lang="ru-RU" sz="1800" dirty="0"/>
            <a:t>Функции менеджмента </a:t>
          </a:r>
          <a:endParaRPr lang="en-US" sz="1800" dirty="0"/>
        </a:p>
      </dgm:t>
    </dgm:pt>
    <dgm:pt modelId="{E070592C-F5D3-45DC-8657-FCF8897B37A9}" type="parTrans" cxnId="{E211E392-9DDF-4992-B13C-D6E3D76F0AA0}">
      <dgm:prSet/>
      <dgm:spPr/>
      <dgm:t>
        <a:bodyPr/>
        <a:lstStyle/>
        <a:p>
          <a:endParaRPr lang="en-US"/>
        </a:p>
      </dgm:t>
    </dgm:pt>
    <dgm:pt modelId="{348A0D55-DB50-4C49-A4A5-32A53CC0475D}" type="sibTrans" cxnId="{E211E392-9DDF-4992-B13C-D6E3D76F0AA0}">
      <dgm:prSet/>
      <dgm:spPr/>
      <dgm:t>
        <a:bodyPr/>
        <a:lstStyle/>
        <a:p>
          <a:endParaRPr lang="en-US"/>
        </a:p>
      </dgm:t>
    </dgm:pt>
    <dgm:pt modelId="{614334F7-3B20-44B0-9EE3-DE5CF0488F8B}">
      <dgm:prSet custT="1"/>
      <dgm:spPr/>
      <dgm:t>
        <a:bodyPr/>
        <a:lstStyle/>
        <a:p>
          <a:pPr>
            <a:defRPr cap="all"/>
          </a:pPr>
          <a:r>
            <a:rPr lang="ru-RU" sz="1300" dirty="0"/>
            <a:t> </a:t>
          </a:r>
          <a:r>
            <a:rPr lang="ru-RU" sz="1800" dirty="0"/>
            <a:t>Организация</a:t>
          </a:r>
          <a:endParaRPr lang="en-US" sz="1800" dirty="0"/>
        </a:p>
      </dgm:t>
    </dgm:pt>
    <dgm:pt modelId="{C6627D5F-FA75-48A2-B654-B058D90C88B3}" type="parTrans" cxnId="{E52F9FA6-89FE-4FFB-B19C-6DE71F2A58F8}">
      <dgm:prSet/>
      <dgm:spPr/>
      <dgm:t>
        <a:bodyPr/>
        <a:lstStyle/>
        <a:p>
          <a:endParaRPr lang="en-US"/>
        </a:p>
      </dgm:t>
    </dgm:pt>
    <dgm:pt modelId="{AB7BD95B-A9DA-43D5-9ECE-09AA4140A6E2}" type="sibTrans" cxnId="{E52F9FA6-89FE-4FFB-B19C-6DE71F2A58F8}">
      <dgm:prSet/>
      <dgm:spPr/>
      <dgm:t>
        <a:bodyPr/>
        <a:lstStyle/>
        <a:p>
          <a:endParaRPr lang="en-US"/>
        </a:p>
      </dgm:t>
    </dgm:pt>
    <dgm:pt modelId="{42BBE3D3-1133-4C69-B9FA-23281D958CE4}">
      <dgm:prSet custT="1"/>
      <dgm:spPr/>
      <dgm:t>
        <a:bodyPr/>
        <a:lstStyle/>
        <a:p>
          <a:pPr>
            <a:defRPr cap="all"/>
          </a:pPr>
          <a:r>
            <a:rPr lang="ru-RU" sz="1800" dirty="0"/>
            <a:t>Конкурентные преимущества и ключевые компетенции</a:t>
          </a:r>
          <a:endParaRPr lang="en-US" sz="1800" dirty="0"/>
        </a:p>
      </dgm:t>
    </dgm:pt>
    <dgm:pt modelId="{F0458DCA-CFA6-4F76-BD1D-CA6670E8FEE7}" type="parTrans" cxnId="{AB0EE174-AF3A-47F9-882C-BBF9CCA65A1B}">
      <dgm:prSet/>
      <dgm:spPr/>
      <dgm:t>
        <a:bodyPr/>
        <a:lstStyle/>
        <a:p>
          <a:endParaRPr lang="en-US"/>
        </a:p>
      </dgm:t>
    </dgm:pt>
    <dgm:pt modelId="{155D854F-7ECC-472C-876B-8F64F1BB63F2}" type="sibTrans" cxnId="{AB0EE174-AF3A-47F9-882C-BBF9CCA65A1B}">
      <dgm:prSet/>
      <dgm:spPr/>
      <dgm:t>
        <a:bodyPr/>
        <a:lstStyle/>
        <a:p>
          <a:endParaRPr lang="en-US"/>
        </a:p>
      </dgm:t>
    </dgm:pt>
    <dgm:pt modelId="{809326FC-9B69-4857-B30D-8E8560AA51E4}" type="pres">
      <dgm:prSet presAssocID="{C21C5CE1-8D75-456E-8D51-F67E5E830FBC}" presName="root" presStyleCnt="0">
        <dgm:presLayoutVars>
          <dgm:dir/>
          <dgm:resizeHandles val="exact"/>
        </dgm:presLayoutVars>
      </dgm:prSet>
      <dgm:spPr/>
    </dgm:pt>
    <dgm:pt modelId="{AE8FA5F5-884E-47B2-B4D4-F009D0179DE4}" type="pres">
      <dgm:prSet presAssocID="{B52B955B-0213-41DB-9255-C15003DB5150}" presName="compNode" presStyleCnt="0"/>
      <dgm:spPr/>
    </dgm:pt>
    <dgm:pt modelId="{E72E8515-5688-421D-9C62-501D6156A683}" type="pres">
      <dgm:prSet presAssocID="{B52B955B-0213-41DB-9255-C15003DB5150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821D30C-4D53-48C6-98B9-F0EDB9E62DB5}" type="pres">
      <dgm:prSet presAssocID="{B52B955B-0213-41DB-9255-C15003DB515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E8119F19-0993-49DD-B39E-269CCAC2EF21}" type="pres">
      <dgm:prSet presAssocID="{B52B955B-0213-41DB-9255-C15003DB5150}" presName="spaceRect" presStyleCnt="0"/>
      <dgm:spPr/>
    </dgm:pt>
    <dgm:pt modelId="{31C72AD5-517F-4637-B7D0-35436545CFEC}" type="pres">
      <dgm:prSet presAssocID="{B52B955B-0213-41DB-9255-C15003DB5150}" presName="textRect" presStyleLbl="revTx" presStyleIdx="0" presStyleCnt="4" custScaleX="131855">
        <dgm:presLayoutVars>
          <dgm:chMax val="1"/>
          <dgm:chPref val="1"/>
        </dgm:presLayoutVars>
      </dgm:prSet>
      <dgm:spPr/>
    </dgm:pt>
    <dgm:pt modelId="{0669F354-7C2B-435A-8C9A-C756E1B81C5E}" type="pres">
      <dgm:prSet presAssocID="{B3A41A96-0A43-450B-BB02-477641B46818}" presName="sibTrans" presStyleCnt="0"/>
      <dgm:spPr/>
    </dgm:pt>
    <dgm:pt modelId="{00F260DA-997F-4309-8967-D75A6A9A1A63}" type="pres">
      <dgm:prSet presAssocID="{95220A05-A947-404D-A527-82EA33FE9D0A}" presName="compNode" presStyleCnt="0"/>
      <dgm:spPr/>
    </dgm:pt>
    <dgm:pt modelId="{67A719DD-F74E-4365-B8FC-949E94D6C19C}" type="pres">
      <dgm:prSet presAssocID="{95220A05-A947-404D-A527-82EA33FE9D0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811FE6F-1792-4D5A-B96F-AFB11D5FF5A8}" type="pres">
      <dgm:prSet presAssocID="{95220A05-A947-404D-A527-82EA33FE9D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6EDBF272-B403-4BEF-86EB-A9C216525165}" type="pres">
      <dgm:prSet presAssocID="{95220A05-A947-404D-A527-82EA33FE9D0A}" presName="spaceRect" presStyleCnt="0"/>
      <dgm:spPr/>
    </dgm:pt>
    <dgm:pt modelId="{A711DAC2-2345-4352-88A5-7D601B70FFD5}" type="pres">
      <dgm:prSet presAssocID="{95220A05-A947-404D-A527-82EA33FE9D0A}" presName="textRect" presStyleLbl="revTx" presStyleIdx="1" presStyleCnt="4">
        <dgm:presLayoutVars>
          <dgm:chMax val="1"/>
          <dgm:chPref val="1"/>
        </dgm:presLayoutVars>
      </dgm:prSet>
      <dgm:spPr/>
    </dgm:pt>
    <dgm:pt modelId="{3FD11A42-54D6-424B-9F33-42963E0E0575}" type="pres">
      <dgm:prSet presAssocID="{348A0D55-DB50-4C49-A4A5-32A53CC0475D}" presName="sibTrans" presStyleCnt="0"/>
      <dgm:spPr/>
    </dgm:pt>
    <dgm:pt modelId="{5D2E1D94-12C0-415F-8FC6-3E020E52A09C}" type="pres">
      <dgm:prSet presAssocID="{614334F7-3B20-44B0-9EE3-DE5CF0488F8B}" presName="compNode" presStyleCnt="0"/>
      <dgm:spPr/>
    </dgm:pt>
    <dgm:pt modelId="{05B5D3BF-C5B5-4625-A572-FF8F311F13CB}" type="pres">
      <dgm:prSet presAssocID="{614334F7-3B20-44B0-9EE3-DE5CF0488F8B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C2BA706-BF59-4810-A5F2-52E289BF0D95}" type="pres">
      <dgm:prSet presAssocID="{614334F7-3B20-44B0-9EE3-DE5CF0488F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Иерархия"/>
        </a:ext>
      </dgm:extLst>
    </dgm:pt>
    <dgm:pt modelId="{5211B341-F74F-43AF-8A36-F241CBB12668}" type="pres">
      <dgm:prSet presAssocID="{614334F7-3B20-44B0-9EE3-DE5CF0488F8B}" presName="spaceRect" presStyleCnt="0"/>
      <dgm:spPr/>
    </dgm:pt>
    <dgm:pt modelId="{729EBACE-9891-4E7B-A46A-26A3B3E7137E}" type="pres">
      <dgm:prSet presAssocID="{614334F7-3B20-44B0-9EE3-DE5CF0488F8B}" presName="textRect" presStyleLbl="revTx" presStyleIdx="2" presStyleCnt="4">
        <dgm:presLayoutVars>
          <dgm:chMax val="1"/>
          <dgm:chPref val="1"/>
        </dgm:presLayoutVars>
      </dgm:prSet>
      <dgm:spPr/>
    </dgm:pt>
    <dgm:pt modelId="{1DD0DB86-7AF1-45CA-9B7D-3D1B6AA31CB9}" type="pres">
      <dgm:prSet presAssocID="{AB7BD95B-A9DA-43D5-9ECE-09AA4140A6E2}" presName="sibTrans" presStyleCnt="0"/>
      <dgm:spPr/>
    </dgm:pt>
    <dgm:pt modelId="{1D53B06C-A66C-404D-AA32-37A5AD15EBA0}" type="pres">
      <dgm:prSet presAssocID="{42BBE3D3-1133-4C69-B9FA-23281D958CE4}" presName="compNode" presStyleCnt="0"/>
      <dgm:spPr/>
    </dgm:pt>
    <dgm:pt modelId="{05781D27-BCB7-449E-808D-35333AE82FA6}" type="pres">
      <dgm:prSet presAssocID="{42BBE3D3-1133-4C69-B9FA-23281D958CE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AE97D6A-61C1-4A90-AA2F-EC6520EBA0F0}" type="pres">
      <dgm:prSet presAssocID="{42BBE3D3-1133-4C69-B9FA-23281D958C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7906BDF9-6D1C-4C45-8FE0-6325ABFE1B0C}" type="pres">
      <dgm:prSet presAssocID="{42BBE3D3-1133-4C69-B9FA-23281D958CE4}" presName="spaceRect" presStyleCnt="0"/>
      <dgm:spPr/>
    </dgm:pt>
    <dgm:pt modelId="{56A42021-E5FC-4899-ACCC-08158053B925}" type="pres">
      <dgm:prSet presAssocID="{42BBE3D3-1133-4C69-B9FA-23281D958C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AABA215-8E4C-4E8F-977F-D1E066E6D03D}" srcId="{C21C5CE1-8D75-456E-8D51-F67E5E830FBC}" destId="{B52B955B-0213-41DB-9255-C15003DB5150}" srcOrd="0" destOrd="0" parTransId="{F1D37D54-6393-4E86-B390-BD47A8861F22}" sibTransId="{B3A41A96-0A43-450B-BB02-477641B46818}"/>
    <dgm:cxn modelId="{2B48706A-5DAE-44B7-B550-F916B3D3EE74}" type="presOf" srcId="{42BBE3D3-1133-4C69-B9FA-23281D958CE4}" destId="{56A42021-E5FC-4899-ACCC-08158053B925}" srcOrd="0" destOrd="0" presId="urn:microsoft.com/office/officeart/2018/5/layout/IconLeafLabelList"/>
    <dgm:cxn modelId="{3A87C34A-6FB1-4203-8406-80CFBF227EBE}" type="presOf" srcId="{614334F7-3B20-44B0-9EE3-DE5CF0488F8B}" destId="{729EBACE-9891-4E7B-A46A-26A3B3E7137E}" srcOrd="0" destOrd="0" presId="urn:microsoft.com/office/officeart/2018/5/layout/IconLeafLabelList"/>
    <dgm:cxn modelId="{AB0EE174-AF3A-47F9-882C-BBF9CCA65A1B}" srcId="{C21C5CE1-8D75-456E-8D51-F67E5E830FBC}" destId="{42BBE3D3-1133-4C69-B9FA-23281D958CE4}" srcOrd="3" destOrd="0" parTransId="{F0458DCA-CFA6-4F76-BD1D-CA6670E8FEE7}" sibTransId="{155D854F-7ECC-472C-876B-8F64F1BB63F2}"/>
    <dgm:cxn modelId="{035D527B-5758-4ACC-8659-717B63CC719E}" type="presOf" srcId="{95220A05-A947-404D-A527-82EA33FE9D0A}" destId="{A711DAC2-2345-4352-88A5-7D601B70FFD5}" srcOrd="0" destOrd="0" presId="urn:microsoft.com/office/officeart/2018/5/layout/IconLeafLabelList"/>
    <dgm:cxn modelId="{E211E392-9DDF-4992-B13C-D6E3D76F0AA0}" srcId="{C21C5CE1-8D75-456E-8D51-F67E5E830FBC}" destId="{95220A05-A947-404D-A527-82EA33FE9D0A}" srcOrd="1" destOrd="0" parTransId="{E070592C-F5D3-45DC-8657-FCF8897B37A9}" sibTransId="{348A0D55-DB50-4C49-A4A5-32A53CC0475D}"/>
    <dgm:cxn modelId="{2C9B88A0-9ADF-4AF2-B09C-AA61A6581724}" type="presOf" srcId="{B52B955B-0213-41DB-9255-C15003DB5150}" destId="{31C72AD5-517F-4637-B7D0-35436545CFEC}" srcOrd="0" destOrd="0" presId="urn:microsoft.com/office/officeart/2018/5/layout/IconLeafLabelList"/>
    <dgm:cxn modelId="{E52F9FA6-89FE-4FFB-B19C-6DE71F2A58F8}" srcId="{C21C5CE1-8D75-456E-8D51-F67E5E830FBC}" destId="{614334F7-3B20-44B0-9EE3-DE5CF0488F8B}" srcOrd="2" destOrd="0" parTransId="{C6627D5F-FA75-48A2-B654-B058D90C88B3}" sibTransId="{AB7BD95B-A9DA-43D5-9ECE-09AA4140A6E2}"/>
    <dgm:cxn modelId="{F893F6C2-4991-4FB9-9D87-507557382058}" type="presOf" srcId="{C21C5CE1-8D75-456E-8D51-F67E5E830FBC}" destId="{809326FC-9B69-4857-B30D-8E8560AA51E4}" srcOrd="0" destOrd="0" presId="urn:microsoft.com/office/officeart/2018/5/layout/IconLeafLabelList"/>
    <dgm:cxn modelId="{7F165773-B9B1-44DD-8F9B-9E9D133B8252}" type="presParOf" srcId="{809326FC-9B69-4857-B30D-8E8560AA51E4}" destId="{AE8FA5F5-884E-47B2-B4D4-F009D0179DE4}" srcOrd="0" destOrd="0" presId="urn:microsoft.com/office/officeart/2018/5/layout/IconLeafLabelList"/>
    <dgm:cxn modelId="{FCA52B13-467E-41D1-A151-B31810CD9F26}" type="presParOf" srcId="{AE8FA5F5-884E-47B2-B4D4-F009D0179DE4}" destId="{E72E8515-5688-421D-9C62-501D6156A683}" srcOrd="0" destOrd="0" presId="urn:microsoft.com/office/officeart/2018/5/layout/IconLeafLabelList"/>
    <dgm:cxn modelId="{B7A8EE42-BCA7-4A91-8BC1-81628DA7516C}" type="presParOf" srcId="{AE8FA5F5-884E-47B2-B4D4-F009D0179DE4}" destId="{C821D30C-4D53-48C6-98B9-F0EDB9E62DB5}" srcOrd="1" destOrd="0" presId="urn:microsoft.com/office/officeart/2018/5/layout/IconLeafLabelList"/>
    <dgm:cxn modelId="{4D640DCF-6767-4E39-9500-E528BEC5BDF5}" type="presParOf" srcId="{AE8FA5F5-884E-47B2-B4D4-F009D0179DE4}" destId="{E8119F19-0993-49DD-B39E-269CCAC2EF21}" srcOrd="2" destOrd="0" presId="urn:microsoft.com/office/officeart/2018/5/layout/IconLeafLabelList"/>
    <dgm:cxn modelId="{285C1B9B-0331-4394-85F4-89723685AEC1}" type="presParOf" srcId="{AE8FA5F5-884E-47B2-B4D4-F009D0179DE4}" destId="{31C72AD5-517F-4637-B7D0-35436545CFEC}" srcOrd="3" destOrd="0" presId="urn:microsoft.com/office/officeart/2018/5/layout/IconLeafLabelList"/>
    <dgm:cxn modelId="{A0A34AE2-0684-4A87-BAC8-7B3751683476}" type="presParOf" srcId="{809326FC-9B69-4857-B30D-8E8560AA51E4}" destId="{0669F354-7C2B-435A-8C9A-C756E1B81C5E}" srcOrd="1" destOrd="0" presId="urn:microsoft.com/office/officeart/2018/5/layout/IconLeafLabelList"/>
    <dgm:cxn modelId="{53D9D16B-CA57-4532-A6E6-B4FF2B7B5765}" type="presParOf" srcId="{809326FC-9B69-4857-B30D-8E8560AA51E4}" destId="{00F260DA-997F-4309-8967-D75A6A9A1A63}" srcOrd="2" destOrd="0" presId="urn:microsoft.com/office/officeart/2018/5/layout/IconLeafLabelList"/>
    <dgm:cxn modelId="{03A0EA57-D0A1-4E8E-9E16-24BF46948BAF}" type="presParOf" srcId="{00F260DA-997F-4309-8967-D75A6A9A1A63}" destId="{67A719DD-F74E-4365-B8FC-949E94D6C19C}" srcOrd="0" destOrd="0" presId="urn:microsoft.com/office/officeart/2018/5/layout/IconLeafLabelList"/>
    <dgm:cxn modelId="{F30418E1-C367-4FD5-8F6E-DF0C450AD127}" type="presParOf" srcId="{00F260DA-997F-4309-8967-D75A6A9A1A63}" destId="{5811FE6F-1792-4D5A-B96F-AFB11D5FF5A8}" srcOrd="1" destOrd="0" presId="urn:microsoft.com/office/officeart/2018/5/layout/IconLeafLabelList"/>
    <dgm:cxn modelId="{0EC25EDD-1BD0-41BB-BF10-B208064B031B}" type="presParOf" srcId="{00F260DA-997F-4309-8967-D75A6A9A1A63}" destId="{6EDBF272-B403-4BEF-86EB-A9C216525165}" srcOrd="2" destOrd="0" presId="urn:microsoft.com/office/officeart/2018/5/layout/IconLeafLabelList"/>
    <dgm:cxn modelId="{83C9DA03-407E-48C7-9033-FFD33C67F0E2}" type="presParOf" srcId="{00F260DA-997F-4309-8967-D75A6A9A1A63}" destId="{A711DAC2-2345-4352-88A5-7D601B70FFD5}" srcOrd="3" destOrd="0" presId="urn:microsoft.com/office/officeart/2018/5/layout/IconLeafLabelList"/>
    <dgm:cxn modelId="{EFA789B6-219D-476C-92DA-DD82F37295A8}" type="presParOf" srcId="{809326FC-9B69-4857-B30D-8E8560AA51E4}" destId="{3FD11A42-54D6-424B-9F33-42963E0E0575}" srcOrd="3" destOrd="0" presId="urn:microsoft.com/office/officeart/2018/5/layout/IconLeafLabelList"/>
    <dgm:cxn modelId="{DDC43069-9D16-427E-9D36-C33D77187477}" type="presParOf" srcId="{809326FC-9B69-4857-B30D-8E8560AA51E4}" destId="{5D2E1D94-12C0-415F-8FC6-3E020E52A09C}" srcOrd="4" destOrd="0" presId="urn:microsoft.com/office/officeart/2018/5/layout/IconLeafLabelList"/>
    <dgm:cxn modelId="{6ECC7688-DE9D-4489-B1EA-4438F727AC97}" type="presParOf" srcId="{5D2E1D94-12C0-415F-8FC6-3E020E52A09C}" destId="{05B5D3BF-C5B5-4625-A572-FF8F311F13CB}" srcOrd="0" destOrd="0" presId="urn:microsoft.com/office/officeart/2018/5/layout/IconLeafLabelList"/>
    <dgm:cxn modelId="{CA848A98-C7EE-42D1-9C90-F97D07CCCC0B}" type="presParOf" srcId="{5D2E1D94-12C0-415F-8FC6-3E020E52A09C}" destId="{8C2BA706-BF59-4810-A5F2-52E289BF0D95}" srcOrd="1" destOrd="0" presId="urn:microsoft.com/office/officeart/2018/5/layout/IconLeafLabelList"/>
    <dgm:cxn modelId="{0BCF2384-19BA-4221-939A-E632F335404A}" type="presParOf" srcId="{5D2E1D94-12C0-415F-8FC6-3E020E52A09C}" destId="{5211B341-F74F-43AF-8A36-F241CBB12668}" srcOrd="2" destOrd="0" presId="urn:microsoft.com/office/officeart/2018/5/layout/IconLeafLabelList"/>
    <dgm:cxn modelId="{D88B292E-7AAD-46DA-93A1-EAC581F66F25}" type="presParOf" srcId="{5D2E1D94-12C0-415F-8FC6-3E020E52A09C}" destId="{729EBACE-9891-4E7B-A46A-26A3B3E7137E}" srcOrd="3" destOrd="0" presId="urn:microsoft.com/office/officeart/2018/5/layout/IconLeafLabelList"/>
    <dgm:cxn modelId="{EB1B9EF6-7E17-4DB7-863F-AB100675D0F7}" type="presParOf" srcId="{809326FC-9B69-4857-B30D-8E8560AA51E4}" destId="{1DD0DB86-7AF1-45CA-9B7D-3D1B6AA31CB9}" srcOrd="5" destOrd="0" presId="urn:microsoft.com/office/officeart/2018/5/layout/IconLeafLabelList"/>
    <dgm:cxn modelId="{8A9D305C-D5AD-4303-9304-DC03A0609245}" type="presParOf" srcId="{809326FC-9B69-4857-B30D-8E8560AA51E4}" destId="{1D53B06C-A66C-404D-AA32-37A5AD15EBA0}" srcOrd="6" destOrd="0" presId="urn:microsoft.com/office/officeart/2018/5/layout/IconLeafLabelList"/>
    <dgm:cxn modelId="{DDE6C147-84DB-4B93-B9DC-F5719A6E016E}" type="presParOf" srcId="{1D53B06C-A66C-404D-AA32-37A5AD15EBA0}" destId="{05781D27-BCB7-449E-808D-35333AE82FA6}" srcOrd="0" destOrd="0" presId="urn:microsoft.com/office/officeart/2018/5/layout/IconLeafLabelList"/>
    <dgm:cxn modelId="{DB6322F2-FE2F-4578-B449-8CEBCC703A0A}" type="presParOf" srcId="{1D53B06C-A66C-404D-AA32-37A5AD15EBA0}" destId="{BAE97D6A-61C1-4A90-AA2F-EC6520EBA0F0}" srcOrd="1" destOrd="0" presId="urn:microsoft.com/office/officeart/2018/5/layout/IconLeafLabelList"/>
    <dgm:cxn modelId="{9EB0D0E9-C2E3-46A3-BC1C-EC02F245D70D}" type="presParOf" srcId="{1D53B06C-A66C-404D-AA32-37A5AD15EBA0}" destId="{7906BDF9-6D1C-4C45-8FE0-6325ABFE1B0C}" srcOrd="2" destOrd="0" presId="urn:microsoft.com/office/officeart/2018/5/layout/IconLeafLabelList"/>
    <dgm:cxn modelId="{63319CB0-AECC-478A-B0C6-C82CD9AD77EA}" type="presParOf" srcId="{1D53B06C-A66C-404D-AA32-37A5AD15EBA0}" destId="{56A42021-E5FC-4899-ACCC-08158053B92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D33B6B-05B0-45ED-9810-E50AD4C2FA52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C93584A-0CB2-4044-8A99-C8613E2DB8DA}">
      <dgm:prSet/>
      <dgm:spPr/>
      <dgm:t>
        <a:bodyPr/>
        <a:lstStyle/>
        <a:p>
          <a:r>
            <a:rPr lang="en-US" b="1"/>
            <a:t>Планирование</a:t>
          </a:r>
          <a:endParaRPr lang="en-US"/>
        </a:p>
      </dgm:t>
    </dgm:pt>
    <dgm:pt modelId="{917B648E-8B5F-45BB-88B9-1B512675DF0C}" type="parTrans" cxnId="{0E340FDD-333F-4271-85BC-BEDD7188BACE}">
      <dgm:prSet/>
      <dgm:spPr/>
      <dgm:t>
        <a:bodyPr/>
        <a:lstStyle/>
        <a:p>
          <a:endParaRPr lang="en-US"/>
        </a:p>
      </dgm:t>
    </dgm:pt>
    <dgm:pt modelId="{037C81D3-417E-466A-9B93-BDD31849CB01}" type="sibTrans" cxnId="{0E340FDD-333F-4271-85BC-BEDD7188BACE}">
      <dgm:prSet/>
      <dgm:spPr/>
      <dgm:t>
        <a:bodyPr/>
        <a:lstStyle/>
        <a:p>
          <a:endParaRPr lang="en-US"/>
        </a:p>
      </dgm:t>
    </dgm:pt>
    <dgm:pt modelId="{FC98FCF2-9DB9-40D9-A7DA-BF653C7512E7}">
      <dgm:prSet/>
      <dgm:spPr/>
      <dgm:t>
        <a:bodyPr/>
        <a:lstStyle/>
        <a:p>
          <a:r>
            <a:rPr lang="en-US" b="1"/>
            <a:t>Организация </a:t>
          </a:r>
          <a:endParaRPr lang="en-US"/>
        </a:p>
      </dgm:t>
    </dgm:pt>
    <dgm:pt modelId="{D31DF649-8F78-4EFA-ACD0-73614F4DC704}" type="parTrans" cxnId="{F97D5C70-B420-416C-8CFD-CDCA80C065DD}">
      <dgm:prSet/>
      <dgm:spPr/>
      <dgm:t>
        <a:bodyPr/>
        <a:lstStyle/>
        <a:p>
          <a:endParaRPr lang="en-US"/>
        </a:p>
      </dgm:t>
    </dgm:pt>
    <dgm:pt modelId="{92652866-0046-4ADC-A413-8D771C16F1A7}" type="sibTrans" cxnId="{F97D5C70-B420-416C-8CFD-CDCA80C065DD}">
      <dgm:prSet/>
      <dgm:spPr/>
      <dgm:t>
        <a:bodyPr/>
        <a:lstStyle/>
        <a:p>
          <a:endParaRPr lang="en-US"/>
        </a:p>
      </dgm:t>
    </dgm:pt>
    <dgm:pt modelId="{969F710B-3166-42A1-AC3B-1BE57F2E6AA2}">
      <dgm:prSet/>
      <dgm:spPr/>
      <dgm:t>
        <a:bodyPr/>
        <a:lstStyle/>
        <a:p>
          <a:r>
            <a:rPr lang="en-US" b="1"/>
            <a:t>Контроль</a:t>
          </a:r>
          <a:r>
            <a:rPr lang="en-US"/>
            <a:t> </a:t>
          </a:r>
        </a:p>
      </dgm:t>
    </dgm:pt>
    <dgm:pt modelId="{CBECB0B0-19FC-4012-AAF4-8BCD6C6D9664}" type="parTrans" cxnId="{35FCE3F2-9CB1-430D-AF03-DF901A3BEA94}">
      <dgm:prSet/>
      <dgm:spPr/>
      <dgm:t>
        <a:bodyPr/>
        <a:lstStyle/>
        <a:p>
          <a:endParaRPr lang="en-US"/>
        </a:p>
      </dgm:t>
    </dgm:pt>
    <dgm:pt modelId="{EDAF1EC2-19AF-44CF-882F-C9FD3790CE76}" type="sibTrans" cxnId="{35FCE3F2-9CB1-430D-AF03-DF901A3BEA94}">
      <dgm:prSet/>
      <dgm:spPr/>
      <dgm:t>
        <a:bodyPr/>
        <a:lstStyle/>
        <a:p>
          <a:endParaRPr lang="en-US"/>
        </a:p>
      </dgm:t>
    </dgm:pt>
    <dgm:pt modelId="{ACE917B7-EF5D-48F3-AFDB-B9C2A6895DC0}">
      <dgm:prSet/>
      <dgm:spPr/>
      <dgm:t>
        <a:bodyPr/>
        <a:lstStyle/>
        <a:p>
          <a:r>
            <a:rPr lang="ru-RU" dirty="0"/>
            <a:t>Мотивация</a:t>
          </a:r>
          <a:endParaRPr lang="en-US" dirty="0"/>
        </a:p>
      </dgm:t>
    </dgm:pt>
    <dgm:pt modelId="{784328F9-2211-45A5-8794-97F562DC4745}" type="parTrans" cxnId="{15C93B4B-1545-4F89-BE66-42FEFC9F0B46}">
      <dgm:prSet/>
      <dgm:spPr/>
      <dgm:t>
        <a:bodyPr/>
        <a:lstStyle/>
        <a:p>
          <a:endParaRPr lang="en-US"/>
        </a:p>
      </dgm:t>
    </dgm:pt>
    <dgm:pt modelId="{5F184025-703C-494C-ABB0-DFAE4F29D1DF}" type="sibTrans" cxnId="{15C93B4B-1545-4F89-BE66-42FEFC9F0B46}">
      <dgm:prSet/>
      <dgm:spPr/>
      <dgm:t>
        <a:bodyPr/>
        <a:lstStyle/>
        <a:p>
          <a:endParaRPr lang="en-US"/>
        </a:p>
      </dgm:t>
    </dgm:pt>
    <dgm:pt modelId="{1E04F59A-5125-4411-BD5A-4A95799BDBBC}">
      <dgm:prSet/>
      <dgm:spPr/>
      <dgm:t>
        <a:bodyPr/>
        <a:lstStyle/>
        <a:p>
          <a:r>
            <a:rPr lang="en-US"/>
            <a:t>Коммуникации</a:t>
          </a:r>
        </a:p>
      </dgm:t>
    </dgm:pt>
    <dgm:pt modelId="{51BA98CB-598F-49FA-AA20-81BB6AA76839}" type="parTrans" cxnId="{98237E54-2DFE-4480-B921-61D83881CE5C}">
      <dgm:prSet/>
      <dgm:spPr/>
      <dgm:t>
        <a:bodyPr/>
        <a:lstStyle/>
        <a:p>
          <a:endParaRPr lang="en-US"/>
        </a:p>
      </dgm:t>
    </dgm:pt>
    <dgm:pt modelId="{184B6086-E512-4161-BC73-524AEEDAEEEF}" type="sibTrans" cxnId="{98237E54-2DFE-4480-B921-61D83881CE5C}">
      <dgm:prSet/>
      <dgm:spPr/>
      <dgm:t>
        <a:bodyPr/>
        <a:lstStyle/>
        <a:p>
          <a:endParaRPr lang="en-US"/>
        </a:p>
      </dgm:t>
    </dgm:pt>
    <dgm:pt modelId="{EE288B68-C483-4809-8A94-BC5143B2F30F}">
      <dgm:prSet/>
      <dgm:spPr/>
      <dgm:t>
        <a:bodyPr/>
        <a:lstStyle/>
        <a:p>
          <a:r>
            <a:rPr lang="ru-RU"/>
            <a:t>Руководство</a:t>
          </a:r>
          <a:endParaRPr lang="en-US"/>
        </a:p>
      </dgm:t>
    </dgm:pt>
    <dgm:pt modelId="{0A2EEF0A-4B31-458D-8BB4-475659008B69}" type="parTrans" cxnId="{853CC751-A65B-47D3-9903-1E21F1E797D2}">
      <dgm:prSet/>
      <dgm:spPr/>
      <dgm:t>
        <a:bodyPr/>
        <a:lstStyle/>
        <a:p>
          <a:endParaRPr lang="en-US"/>
        </a:p>
      </dgm:t>
    </dgm:pt>
    <dgm:pt modelId="{7CCB2DB5-07AA-411D-849A-26DD2E61E197}" type="sibTrans" cxnId="{853CC751-A65B-47D3-9903-1E21F1E797D2}">
      <dgm:prSet/>
      <dgm:spPr/>
      <dgm:t>
        <a:bodyPr/>
        <a:lstStyle/>
        <a:p>
          <a:endParaRPr lang="en-US"/>
        </a:p>
      </dgm:t>
    </dgm:pt>
    <dgm:pt modelId="{E3916BD3-FE91-454B-B8E0-707C00011ED7}">
      <dgm:prSet/>
      <dgm:spPr/>
      <dgm:t>
        <a:bodyPr/>
        <a:lstStyle/>
        <a:p>
          <a:r>
            <a:rPr lang="ru-RU"/>
            <a:t>Лидерство</a:t>
          </a:r>
          <a:r>
            <a:rPr lang="en-US"/>
            <a:t> </a:t>
          </a:r>
        </a:p>
      </dgm:t>
    </dgm:pt>
    <dgm:pt modelId="{CEB070D1-E668-47DF-923A-E5DAA4257395}" type="parTrans" cxnId="{DE54A2BC-B36A-4ADD-9F0A-67D34A4C6D89}">
      <dgm:prSet/>
      <dgm:spPr/>
      <dgm:t>
        <a:bodyPr/>
        <a:lstStyle/>
        <a:p>
          <a:endParaRPr lang="en-US"/>
        </a:p>
      </dgm:t>
    </dgm:pt>
    <dgm:pt modelId="{3BF4703B-4116-490F-A97C-67334A0B27F1}" type="sibTrans" cxnId="{DE54A2BC-B36A-4ADD-9F0A-67D34A4C6D89}">
      <dgm:prSet/>
      <dgm:spPr/>
      <dgm:t>
        <a:bodyPr/>
        <a:lstStyle/>
        <a:p>
          <a:endParaRPr lang="en-US"/>
        </a:p>
      </dgm:t>
    </dgm:pt>
    <dgm:pt modelId="{4118715F-ED54-403F-87C7-6A054DBD17A6}" type="pres">
      <dgm:prSet presAssocID="{8BD33B6B-05B0-45ED-9810-E50AD4C2FA52}" presName="vert0" presStyleCnt="0">
        <dgm:presLayoutVars>
          <dgm:dir/>
          <dgm:animOne val="branch"/>
          <dgm:animLvl val="lvl"/>
        </dgm:presLayoutVars>
      </dgm:prSet>
      <dgm:spPr/>
    </dgm:pt>
    <dgm:pt modelId="{C216629B-594C-46D3-9C03-A3CFD486C1BE}" type="pres">
      <dgm:prSet presAssocID="{5C93584A-0CB2-4044-8A99-C8613E2DB8DA}" presName="thickLine" presStyleLbl="alignNode1" presStyleIdx="0" presStyleCnt="7"/>
      <dgm:spPr/>
    </dgm:pt>
    <dgm:pt modelId="{95C7D55D-EBA7-44F3-AE41-FD3509A6B621}" type="pres">
      <dgm:prSet presAssocID="{5C93584A-0CB2-4044-8A99-C8613E2DB8DA}" presName="horz1" presStyleCnt="0"/>
      <dgm:spPr/>
    </dgm:pt>
    <dgm:pt modelId="{49585830-7837-4EBE-AD0F-49DFD4C6EADA}" type="pres">
      <dgm:prSet presAssocID="{5C93584A-0CB2-4044-8A99-C8613E2DB8DA}" presName="tx1" presStyleLbl="revTx" presStyleIdx="0" presStyleCnt="7"/>
      <dgm:spPr/>
    </dgm:pt>
    <dgm:pt modelId="{AFB6ABDD-EAEF-4B10-8754-CB5FF1D718A7}" type="pres">
      <dgm:prSet presAssocID="{5C93584A-0CB2-4044-8A99-C8613E2DB8DA}" presName="vert1" presStyleCnt="0"/>
      <dgm:spPr/>
    </dgm:pt>
    <dgm:pt modelId="{62ADA098-B92F-44FE-9C50-A79D880FAEFF}" type="pres">
      <dgm:prSet presAssocID="{FC98FCF2-9DB9-40D9-A7DA-BF653C7512E7}" presName="thickLine" presStyleLbl="alignNode1" presStyleIdx="1" presStyleCnt="7"/>
      <dgm:spPr/>
    </dgm:pt>
    <dgm:pt modelId="{DB5033A4-62A9-48B3-A143-F0BDDAA9F770}" type="pres">
      <dgm:prSet presAssocID="{FC98FCF2-9DB9-40D9-A7DA-BF653C7512E7}" presName="horz1" presStyleCnt="0"/>
      <dgm:spPr/>
    </dgm:pt>
    <dgm:pt modelId="{49B1F409-70BD-4D04-B41D-61B443EB5C94}" type="pres">
      <dgm:prSet presAssocID="{FC98FCF2-9DB9-40D9-A7DA-BF653C7512E7}" presName="tx1" presStyleLbl="revTx" presStyleIdx="1" presStyleCnt="7"/>
      <dgm:spPr/>
    </dgm:pt>
    <dgm:pt modelId="{CBC003F4-0AC5-4CC1-9DF9-62A3886F0CB9}" type="pres">
      <dgm:prSet presAssocID="{FC98FCF2-9DB9-40D9-A7DA-BF653C7512E7}" presName="vert1" presStyleCnt="0"/>
      <dgm:spPr/>
    </dgm:pt>
    <dgm:pt modelId="{3726990C-4804-4346-995E-8B418136BF23}" type="pres">
      <dgm:prSet presAssocID="{969F710B-3166-42A1-AC3B-1BE57F2E6AA2}" presName="thickLine" presStyleLbl="alignNode1" presStyleIdx="2" presStyleCnt="7"/>
      <dgm:spPr/>
    </dgm:pt>
    <dgm:pt modelId="{8524AB04-0B79-43BA-9F6D-CF9FC2E8F8E9}" type="pres">
      <dgm:prSet presAssocID="{969F710B-3166-42A1-AC3B-1BE57F2E6AA2}" presName="horz1" presStyleCnt="0"/>
      <dgm:spPr/>
    </dgm:pt>
    <dgm:pt modelId="{ED5940B6-9EFC-4D70-9643-249E654830DC}" type="pres">
      <dgm:prSet presAssocID="{969F710B-3166-42A1-AC3B-1BE57F2E6AA2}" presName="tx1" presStyleLbl="revTx" presStyleIdx="2" presStyleCnt="7"/>
      <dgm:spPr/>
    </dgm:pt>
    <dgm:pt modelId="{9516002B-393A-44C5-9D2B-12073413723B}" type="pres">
      <dgm:prSet presAssocID="{969F710B-3166-42A1-AC3B-1BE57F2E6AA2}" presName="vert1" presStyleCnt="0"/>
      <dgm:spPr/>
    </dgm:pt>
    <dgm:pt modelId="{951C9F1F-8D9C-41A6-A72B-BC84244044AD}" type="pres">
      <dgm:prSet presAssocID="{ACE917B7-EF5D-48F3-AFDB-B9C2A6895DC0}" presName="thickLine" presStyleLbl="alignNode1" presStyleIdx="3" presStyleCnt="7"/>
      <dgm:spPr/>
    </dgm:pt>
    <dgm:pt modelId="{E8C071D1-FB3A-49DB-AC87-708D5A1D656C}" type="pres">
      <dgm:prSet presAssocID="{ACE917B7-EF5D-48F3-AFDB-B9C2A6895DC0}" presName="horz1" presStyleCnt="0"/>
      <dgm:spPr/>
    </dgm:pt>
    <dgm:pt modelId="{44BEC166-B427-4D8F-9538-4668E82F7DA2}" type="pres">
      <dgm:prSet presAssocID="{ACE917B7-EF5D-48F3-AFDB-B9C2A6895DC0}" presName="tx1" presStyleLbl="revTx" presStyleIdx="3" presStyleCnt="7"/>
      <dgm:spPr/>
    </dgm:pt>
    <dgm:pt modelId="{CD0F1FD5-7810-4B5C-98CC-EE1ECAB7B423}" type="pres">
      <dgm:prSet presAssocID="{ACE917B7-EF5D-48F3-AFDB-B9C2A6895DC0}" presName="vert1" presStyleCnt="0"/>
      <dgm:spPr/>
    </dgm:pt>
    <dgm:pt modelId="{FFA2B42E-3FA3-433B-AE67-CAA471FE450E}" type="pres">
      <dgm:prSet presAssocID="{1E04F59A-5125-4411-BD5A-4A95799BDBBC}" presName="thickLine" presStyleLbl="alignNode1" presStyleIdx="4" presStyleCnt="7"/>
      <dgm:spPr/>
    </dgm:pt>
    <dgm:pt modelId="{42EAD333-CF5A-4A3F-8E5A-4F055AA6BE8C}" type="pres">
      <dgm:prSet presAssocID="{1E04F59A-5125-4411-BD5A-4A95799BDBBC}" presName="horz1" presStyleCnt="0"/>
      <dgm:spPr/>
    </dgm:pt>
    <dgm:pt modelId="{F56F8553-12A5-4B26-A6FC-75BEAA026FC1}" type="pres">
      <dgm:prSet presAssocID="{1E04F59A-5125-4411-BD5A-4A95799BDBBC}" presName="tx1" presStyleLbl="revTx" presStyleIdx="4" presStyleCnt="7"/>
      <dgm:spPr/>
    </dgm:pt>
    <dgm:pt modelId="{1F84E1F6-89CB-4CDD-B5D6-3FA8B0C47190}" type="pres">
      <dgm:prSet presAssocID="{1E04F59A-5125-4411-BD5A-4A95799BDBBC}" presName="vert1" presStyleCnt="0"/>
      <dgm:spPr/>
    </dgm:pt>
    <dgm:pt modelId="{61E3C556-51A8-4728-A048-FB901BF71EE4}" type="pres">
      <dgm:prSet presAssocID="{EE288B68-C483-4809-8A94-BC5143B2F30F}" presName="thickLine" presStyleLbl="alignNode1" presStyleIdx="5" presStyleCnt="7"/>
      <dgm:spPr/>
    </dgm:pt>
    <dgm:pt modelId="{2BC5E93E-F813-4A10-B2EA-D878BD7B812B}" type="pres">
      <dgm:prSet presAssocID="{EE288B68-C483-4809-8A94-BC5143B2F30F}" presName="horz1" presStyleCnt="0"/>
      <dgm:spPr/>
    </dgm:pt>
    <dgm:pt modelId="{24020777-9B5F-457A-B7C2-689DFDEC9822}" type="pres">
      <dgm:prSet presAssocID="{EE288B68-C483-4809-8A94-BC5143B2F30F}" presName="tx1" presStyleLbl="revTx" presStyleIdx="5" presStyleCnt="7"/>
      <dgm:spPr/>
    </dgm:pt>
    <dgm:pt modelId="{02F0D938-F057-4EB1-B70F-8E26C352BE41}" type="pres">
      <dgm:prSet presAssocID="{EE288B68-C483-4809-8A94-BC5143B2F30F}" presName="vert1" presStyleCnt="0"/>
      <dgm:spPr/>
    </dgm:pt>
    <dgm:pt modelId="{042A2380-9AE2-4320-8EA4-5D6AF4D8489C}" type="pres">
      <dgm:prSet presAssocID="{E3916BD3-FE91-454B-B8E0-707C00011ED7}" presName="thickLine" presStyleLbl="alignNode1" presStyleIdx="6" presStyleCnt="7"/>
      <dgm:spPr/>
    </dgm:pt>
    <dgm:pt modelId="{6363F1BC-A339-4915-80E1-2F94172DAA85}" type="pres">
      <dgm:prSet presAssocID="{E3916BD3-FE91-454B-B8E0-707C00011ED7}" presName="horz1" presStyleCnt="0"/>
      <dgm:spPr/>
    </dgm:pt>
    <dgm:pt modelId="{CE6A9B59-5EF0-4AEF-AE0C-45CBE9A1168F}" type="pres">
      <dgm:prSet presAssocID="{E3916BD3-FE91-454B-B8E0-707C00011ED7}" presName="tx1" presStyleLbl="revTx" presStyleIdx="6" presStyleCnt="7"/>
      <dgm:spPr/>
    </dgm:pt>
    <dgm:pt modelId="{19DC6F30-E0CF-4462-8F1A-BDD03C77A816}" type="pres">
      <dgm:prSet presAssocID="{E3916BD3-FE91-454B-B8E0-707C00011ED7}" presName="vert1" presStyleCnt="0"/>
      <dgm:spPr/>
    </dgm:pt>
  </dgm:ptLst>
  <dgm:cxnLst>
    <dgm:cxn modelId="{0651E211-9A49-4855-8E18-9EE1A71B974E}" type="presOf" srcId="{969F710B-3166-42A1-AC3B-1BE57F2E6AA2}" destId="{ED5940B6-9EFC-4D70-9643-249E654830DC}" srcOrd="0" destOrd="0" presId="urn:microsoft.com/office/officeart/2008/layout/LinedList"/>
    <dgm:cxn modelId="{DC081630-062E-44C0-B623-3DC774E84E7D}" type="presOf" srcId="{5C93584A-0CB2-4044-8A99-C8613E2DB8DA}" destId="{49585830-7837-4EBE-AD0F-49DFD4C6EADA}" srcOrd="0" destOrd="0" presId="urn:microsoft.com/office/officeart/2008/layout/LinedList"/>
    <dgm:cxn modelId="{15C93B4B-1545-4F89-BE66-42FEFC9F0B46}" srcId="{8BD33B6B-05B0-45ED-9810-E50AD4C2FA52}" destId="{ACE917B7-EF5D-48F3-AFDB-B9C2A6895DC0}" srcOrd="3" destOrd="0" parTransId="{784328F9-2211-45A5-8794-97F562DC4745}" sibTransId="{5F184025-703C-494C-ABB0-DFAE4F29D1DF}"/>
    <dgm:cxn modelId="{F97D5C70-B420-416C-8CFD-CDCA80C065DD}" srcId="{8BD33B6B-05B0-45ED-9810-E50AD4C2FA52}" destId="{FC98FCF2-9DB9-40D9-A7DA-BF653C7512E7}" srcOrd="1" destOrd="0" parTransId="{D31DF649-8F78-4EFA-ACD0-73614F4DC704}" sibTransId="{92652866-0046-4ADC-A413-8D771C16F1A7}"/>
    <dgm:cxn modelId="{853CC751-A65B-47D3-9903-1E21F1E797D2}" srcId="{8BD33B6B-05B0-45ED-9810-E50AD4C2FA52}" destId="{EE288B68-C483-4809-8A94-BC5143B2F30F}" srcOrd="5" destOrd="0" parTransId="{0A2EEF0A-4B31-458D-8BB4-475659008B69}" sibTransId="{7CCB2DB5-07AA-411D-849A-26DD2E61E197}"/>
    <dgm:cxn modelId="{2F3E5D54-34D7-42E7-8DEE-8A0888D1E28D}" type="presOf" srcId="{EE288B68-C483-4809-8A94-BC5143B2F30F}" destId="{24020777-9B5F-457A-B7C2-689DFDEC9822}" srcOrd="0" destOrd="0" presId="urn:microsoft.com/office/officeart/2008/layout/LinedList"/>
    <dgm:cxn modelId="{98237E54-2DFE-4480-B921-61D83881CE5C}" srcId="{8BD33B6B-05B0-45ED-9810-E50AD4C2FA52}" destId="{1E04F59A-5125-4411-BD5A-4A95799BDBBC}" srcOrd="4" destOrd="0" parTransId="{51BA98CB-598F-49FA-AA20-81BB6AA76839}" sibTransId="{184B6086-E512-4161-BC73-524AEEDAEEEF}"/>
    <dgm:cxn modelId="{0178865A-E80F-48E7-B6CA-882F6E6F1CFC}" type="presOf" srcId="{FC98FCF2-9DB9-40D9-A7DA-BF653C7512E7}" destId="{49B1F409-70BD-4D04-B41D-61B443EB5C94}" srcOrd="0" destOrd="0" presId="urn:microsoft.com/office/officeart/2008/layout/LinedList"/>
    <dgm:cxn modelId="{DE54A2BC-B36A-4ADD-9F0A-67D34A4C6D89}" srcId="{8BD33B6B-05B0-45ED-9810-E50AD4C2FA52}" destId="{E3916BD3-FE91-454B-B8E0-707C00011ED7}" srcOrd="6" destOrd="0" parTransId="{CEB070D1-E668-47DF-923A-E5DAA4257395}" sibTransId="{3BF4703B-4116-490F-A97C-67334A0B27F1}"/>
    <dgm:cxn modelId="{DD1E5ACC-7394-4749-B8CE-FA5E57BE2BDE}" type="presOf" srcId="{1E04F59A-5125-4411-BD5A-4A95799BDBBC}" destId="{F56F8553-12A5-4B26-A6FC-75BEAA026FC1}" srcOrd="0" destOrd="0" presId="urn:microsoft.com/office/officeart/2008/layout/LinedList"/>
    <dgm:cxn modelId="{7C9F9DDC-782F-4FD8-BCCD-E0492D81B4FA}" type="presOf" srcId="{E3916BD3-FE91-454B-B8E0-707C00011ED7}" destId="{CE6A9B59-5EF0-4AEF-AE0C-45CBE9A1168F}" srcOrd="0" destOrd="0" presId="urn:microsoft.com/office/officeart/2008/layout/LinedList"/>
    <dgm:cxn modelId="{0E340FDD-333F-4271-85BC-BEDD7188BACE}" srcId="{8BD33B6B-05B0-45ED-9810-E50AD4C2FA52}" destId="{5C93584A-0CB2-4044-8A99-C8613E2DB8DA}" srcOrd="0" destOrd="0" parTransId="{917B648E-8B5F-45BB-88B9-1B512675DF0C}" sibTransId="{037C81D3-417E-466A-9B93-BDD31849CB01}"/>
    <dgm:cxn modelId="{B1517DE3-5807-4918-B384-8018E6A6C6B2}" type="presOf" srcId="{8BD33B6B-05B0-45ED-9810-E50AD4C2FA52}" destId="{4118715F-ED54-403F-87C7-6A054DBD17A6}" srcOrd="0" destOrd="0" presId="urn:microsoft.com/office/officeart/2008/layout/LinedList"/>
    <dgm:cxn modelId="{DF8545E9-2DA6-4535-B11F-D76390D354EB}" type="presOf" srcId="{ACE917B7-EF5D-48F3-AFDB-B9C2A6895DC0}" destId="{44BEC166-B427-4D8F-9538-4668E82F7DA2}" srcOrd="0" destOrd="0" presId="urn:microsoft.com/office/officeart/2008/layout/LinedList"/>
    <dgm:cxn modelId="{35FCE3F2-9CB1-430D-AF03-DF901A3BEA94}" srcId="{8BD33B6B-05B0-45ED-9810-E50AD4C2FA52}" destId="{969F710B-3166-42A1-AC3B-1BE57F2E6AA2}" srcOrd="2" destOrd="0" parTransId="{CBECB0B0-19FC-4012-AAF4-8BCD6C6D9664}" sibTransId="{EDAF1EC2-19AF-44CF-882F-C9FD3790CE76}"/>
    <dgm:cxn modelId="{5A84AA24-54F1-49F0-9C83-FCFBD6781CD1}" type="presParOf" srcId="{4118715F-ED54-403F-87C7-6A054DBD17A6}" destId="{C216629B-594C-46D3-9C03-A3CFD486C1BE}" srcOrd="0" destOrd="0" presId="urn:microsoft.com/office/officeart/2008/layout/LinedList"/>
    <dgm:cxn modelId="{F427BF09-9765-4CD9-9DE3-A608F7A84EDD}" type="presParOf" srcId="{4118715F-ED54-403F-87C7-6A054DBD17A6}" destId="{95C7D55D-EBA7-44F3-AE41-FD3509A6B621}" srcOrd="1" destOrd="0" presId="urn:microsoft.com/office/officeart/2008/layout/LinedList"/>
    <dgm:cxn modelId="{47B23829-AC0C-4B21-A292-23517C45DC14}" type="presParOf" srcId="{95C7D55D-EBA7-44F3-AE41-FD3509A6B621}" destId="{49585830-7837-4EBE-AD0F-49DFD4C6EADA}" srcOrd="0" destOrd="0" presId="urn:microsoft.com/office/officeart/2008/layout/LinedList"/>
    <dgm:cxn modelId="{2AA9B860-32A8-472F-9369-5AF89F4A7937}" type="presParOf" srcId="{95C7D55D-EBA7-44F3-AE41-FD3509A6B621}" destId="{AFB6ABDD-EAEF-4B10-8754-CB5FF1D718A7}" srcOrd="1" destOrd="0" presId="urn:microsoft.com/office/officeart/2008/layout/LinedList"/>
    <dgm:cxn modelId="{92A2282A-342F-4BAE-90E2-29FE321223F6}" type="presParOf" srcId="{4118715F-ED54-403F-87C7-6A054DBD17A6}" destId="{62ADA098-B92F-44FE-9C50-A79D880FAEFF}" srcOrd="2" destOrd="0" presId="urn:microsoft.com/office/officeart/2008/layout/LinedList"/>
    <dgm:cxn modelId="{A3F78AB3-9AAF-4BC3-A3D0-C4C245426712}" type="presParOf" srcId="{4118715F-ED54-403F-87C7-6A054DBD17A6}" destId="{DB5033A4-62A9-48B3-A143-F0BDDAA9F770}" srcOrd="3" destOrd="0" presId="urn:microsoft.com/office/officeart/2008/layout/LinedList"/>
    <dgm:cxn modelId="{2CA1D776-BD51-4BB8-8165-2669884516AB}" type="presParOf" srcId="{DB5033A4-62A9-48B3-A143-F0BDDAA9F770}" destId="{49B1F409-70BD-4D04-B41D-61B443EB5C94}" srcOrd="0" destOrd="0" presId="urn:microsoft.com/office/officeart/2008/layout/LinedList"/>
    <dgm:cxn modelId="{84AAED7B-73AE-442A-B9BE-6FFC4F1A7222}" type="presParOf" srcId="{DB5033A4-62A9-48B3-A143-F0BDDAA9F770}" destId="{CBC003F4-0AC5-4CC1-9DF9-62A3886F0CB9}" srcOrd="1" destOrd="0" presId="urn:microsoft.com/office/officeart/2008/layout/LinedList"/>
    <dgm:cxn modelId="{B8D6E3AB-3B86-46A5-A0AC-1143042C2F63}" type="presParOf" srcId="{4118715F-ED54-403F-87C7-6A054DBD17A6}" destId="{3726990C-4804-4346-995E-8B418136BF23}" srcOrd="4" destOrd="0" presId="urn:microsoft.com/office/officeart/2008/layout/LinedList"/>
    <dgm:cxn modelId="{B2532D33-BB40-4AF3-856E-1E2C9BF9FF8C}" type="presParOf" srcId="{4118715F-ED54-403F-87C7-6A054DBD17A6}" destId="{8524AB04-0B79-43BA-9F6D-CF9FC2E8F8E9}" srcOrd="5" destOrd="0" presId="urn:microsoft.com/office/officeart/2008/layout/LinedList"/>
    <dgm:cxn modelId="{5283ABC2-0C24-4B30-B906-F67CD381F087}" type="presParOf" srcId="{8524AB04-0B79-43BA-9F6D-CF9FC2E8F8E9}" destId="{ED5940B6-9EFC-4D70-9643-249E654830DC}" srcOrd="0" destOrd="0" presId="urn:microsoft.com/office/officeart/2008/layout/LinedList"/>
    <dgm:cxn modelId="{FE189014-A49D-4618-AFD8-C0B1A8484B75}" type="presParOf" srcId="{8524AB04-0B79-43BA-9F6D-CF9FC2E8F8E9}" destId="{9516002B-393A-44C5-9D2B-12073413723B}" srcOrd="1" destOrd="0" presId="urn:microsoft.com/office/officeart/2008/layout/LinedList"/>
    <dgm:cxn modelId="{FF6858AB-5EC4-4AD0-854D-38EBC02AD7E0}" type="presParOf" srcId="{4118715F-ED54-403F-87C7-6A054DBD17A6}" destId="{951C9F1F-8D9C-41A6-A72B-BC84244044AD}" srcOrd="6" destOrd="0" presId="urn:microsoft.com/office/officeart/2008/layout/LinedList"/>
    <dgm:cxn modelId="{03166014-C9EC-4F2F-9E7B-5DDDB9BA146E}" type="presParOf" srcId="{4118715F-ED54-403F-87C7-6A054DBD17A6}" destId="{E8C071D1-FB3A-49DB-AC87-708D5A1D656C}" srcOrd="7" destOrd="0" presId="urn:microsoft.com/office/officeart/2008/layout/LinedList"/>
    <dgm:cxn modelId="{F727D4A4-6D74-42EB-BA1D-A9AE168B9833}" type="presParOf" srcId="{E8C071D1-FB3A-49DB-AC87-708D5A1D656C}" destId="{44BEC166-B427-4D8F-9538-4668E82F7DA2}" srcOrd="0" destOrd="0" presId="urn:microsoft.com/office/officeart/2008/layout/LinedList"/>
    <dgm:cxn modelId="{320AE55F-9CC4-4637-BC43-F05FFB19788C}" type="presParOf" srcId="{E8C071D1-FB3A-49DB-AC87-708D5A1D656C}" destId="{CD0F1FD5-7810-4B5C-98CC-EE1ECAB7B423}" srcOrd="1" destOrd="0" presId="urn:microsoft.com/office/officeart/2008/layout/LinedList"/>
    <dgm:cxn modelId="{E3E93177-2454-47B5-9D1A-D0F9B47E65C1}" type="presParOf" srcId="{4118715F-ED54-403F-87C7-6A054DBD17A6}" destId="{FFA2B42E-3FA3-433B-AE67-CAA471FE450E}" srcOrd="8" destOrd="0" presId="urn:microsoft.com/office/officeart/2008/layout/LinedList"/>
    <dgm:cxn modelId="{7531024E-65A5-4DAF-85FC-F5D2DA591BDB}" type="presParOf" srcId="{4118715F-ED54-403F-87C7-6A054DBD17A6}" destId="{42EAD333-CF5A-4A3F-8E5A-4F055AA6BE8C}" srcOrd="9" destOrd="0" presId="urn:microsoft.com/office/officeart/2008/layout/LinedList"/>
    <dgm:cxn modelId="{11EF96FF-4394-4393-ABA5-5B201943D6CD}" type="presParOf" srcId="{42EAD333-CF5A-4A3F-8E5A-4F055AA6BE8C}" destId="{F56F8553-12A5-4B26-A6FC-75BEAA026FC1}" srcOrd="0" destOrd="0" presId="urn:microsoft.com/office/officeart/2008/layout/LinedList"/>
    <dgm:cxn modelId="{8360FC35-34EB-49CE-888B-23D6554204D6}" type="presParOf" srcId="{42EAD333-CF5A-4A3F-8E5A-4F055AA6BE8C}" destId="{1F84E1F6-89CB-4CDD-B5D6-3FA8B0C47190}" srcOrd="1" destOrd="0" presId="urn:microsoft.com/office/officeart/2008/layout/LinedList"/>
    <dgm:cxn modelId="{AC8858C1-4560-4A05-BDE9-46B06591E40E}" type="presParOf" srcId="{4118715F-ED54-403F-87C7-6A054DBD17A6}" destId="{61E3C556-51A8-4728-A048-FB901BF71EE4}" srcOrd="10" destOrd="0" presId="urn:microsoft.com/office/officeart/2008/layout/LinedList"/>
    <dgm:cxn modelId="{9A48CFED-32C1-44E5-8EB0-149F4472E76A}" type="presParOf" srcId="{4118715F-ED54-403F-87C7-6A054DBD17A6}" destId="{2BC5E93E-F813-4A10-B2EA-D878BD7B812B}" srcOrd="11" destOrd="0" presId="urn:microsoft.com/office/officeart/2008/layout/LinedList"/>
    <dgm:cxn modelId="{E99B7818-6D51-44A5-80FD-3A2321D8A7EF}" type="presParOf" srcId="{2BC5E93E-F813-4A10-B2EA-D878BD7B812B}" destId="{24020777-9B5F-457A-B7C2-689DFDEC9822}" srcOrd="0" destOrd="0" presId="urn:microsoft.com/office/officeart/2008/layout/LinedList"/>
    <dgm:cxn modelId="{FAACB02B-6F00-4383-9AB6-CB98B53BC273}" type="presParOf" srcId="{2BC5E93E-F813-4A10-B2EA-D878BD7B812B}" destId="{02F0D938-F057-4EB1-B70F-8E26C352BE41}" srcOrd="1" destOrd="0" presId="urn:microsoft.com/office/officeart/2008/layout/LinedList"/>
    <dgm:cxn modelId="{C881BFE4-AD43-4F03-9206-09A5B645A07D}" type="presParOf" srcId="{4118715F-ED54-403F-87C7-6A054DBD17A6}" destId="{042A2380-9AE2-4320-8EA4-5D6AF4D8489C}" srcOrd="12" destOrd="0" presId="urn:microsoft.com/office/officeart/2008/layout/LinedList"/>
    <dgm:cxn modelId="{C9707CB4-437F-4FBA-A8F6-FBAF358FF3B4}" type="presParOf" srcId="{4118715F-ED54-403F-87C7-6A054DBD17A6}" destId="{6363F1BC-A339-4915-80E1-2F94172DAA85}" srcOrd="13" destOrd="0" presId="urn:microsoft.com/office/officeart/2008/layout/LinedList"/>
    <dgm:cxn modelId="{79364FE6-BF34-468B-8474-FC78BD53C217}" type="presParOf" srcId="{6363F1BC-A339-4915-80E1-2F94172DAA85}" destId="{CE6A9B59-5EF0-4AEF-AE0C-45CBE9A1168F}" srcOrd="0" destOrd="0" presId="urn:microsoft.com/office/officeart/2008/layout/LinedList"/>
    <dgm:cxn modelId="{E6F128FA-CFC2-4953-B6EE-E8056909461F}" type="presParOf" srcId="{6363F1BC-A339-4915-80E1-2F94172DAA85}" destId="{19DC6F30-E0CF-4462-8F1A-BDD03C77A8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A9E726-A7CD-4A91-9758-EB376E1C02D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5D51F78-B744-495A-BF7E-D0C1FDF1FA9E}">
      <dgm:prSet/>
      <dgm:spPr/>
      <dgm:t>
        <a:bodyPr/>
        <a:lstStyle/>
        <a:p>
          <a:r>
            <a:rPr lang="ru-RU"/>
            <a:t>Механистический</a:t>
          </a:r>
          <a:endParaRPr lang="en-US"/>
        </a:p>
      </dgm:t>
    </dgm:pt>
    <dgm:pt modelId="{753F66BA-B6BA-44E9-BC58-0F2ABCEC8881}" type="parTrans" cxnId="{BB281EAF-2763-49AF-824A-410BCBF8B41D}">
      <dgm:prSet/>
      <dgm:spPr/>
      <dgm:t>
        <a:bodyPr/>
        <a:lstStyle/>
        <a:p>
          <a:endParaRPr lang="en-US"/>
        </a:p>
      </dgm:t>
    </dgm:pt>
    <dgm:pt modelId="{17FEBA96-FC4F-47E7-92C0-BC1D8DD74A93}" type="sibTrans" cxnId="{BB281EAF-2763-49AF-824A-410BCBF8B41D}">
      <dgm:prSet/>
      <dgm:spPr/>
      <dgm:t>
        <a:bodyPr/>
        <a:lstStyle/>
        <a:p>
          <a:endParaRPr lang="en-US"/>
        </a:p>
      </dgm:t>
    </dgm:pt>
    <dgm:pt modelId="{7B0ED62E-2633-4A25-A486-42FF81208200}">
      <dgm:prSet/>
      <dgm:spPr/>
      <dgm:t>
        <a:bodyPr/>
        <a:lstStyle/>
        <a:p>
          <a:r>
            <a:rPr lang="ru-RU"/>
            <a:t>Органический </a:t>
          </a:r>
          <a:endParaRPr lang="en-US"/>
        </a:p>
      </dgm:t>
    </dgm:pt>
    <dgm:pt modelId="{3D83B2EC-692B-4447-80A2-160000AE8ECF}" type="parTrans" cxnId="{33C22DFB-59E6-42D0-B5C2-6199D1E0661C}">
      <dgm:prSet/>
      <dgm:spPr/>
      <dgm:t>
        <a:bodyPr/>
        <a:lstStyle/>
        <a:p>
          <a:endParaRPr lang="en-US"/>
        </a:p>
      </dgm:t>
    </dgm:pt>
    <dgm:pt modelId="{39DB3C15-AC5C-4D75-879A-73FC1D6C4905}" type="sibTrans" cxnId="{33C22DFB-59E6-42D0-B5C2-6199D1E0661C}">
      <dgm:prSet/>
      <dgm:spPr/>
      <dgm:t>
        <a:bodyPr/>
        <a:lstStyle/>
        <a:p>
          <a:endParaRPr lang="en-US"/>
        </a:p>
      </dgm:t>
    </dgm:pt>
    <dgm:pt modelId="{16DA27EE-64EF-48D8-9CE4-C28848D12873}">
      <dgm:prSet/>
      <dgm:spPr/>
      <dgm:t>
        <a:bodyPr/>
        <a:lstStyle/>
        <a:p>
          <a:r>
            <a:rPr lang="ru-RU"/>
            <a:t>Структурный</a:t>
          </a:r>
          <a:endParaRPr lang="en-US"/>
        </a:p>
      </dgm:t>
    </dgm:pt>
    <dgm:pt modelId="{7265A426-A196-40B7-858C-ECDB77791E82}" type="parTrans" cxnId="{27142C28-2E06-4C20-A71C-9BD147640833}">
      <dgm:prSet/>
      <dgm:spPr/>
      <dgm:t>
        <a:bodyPr/>
        <a:lstStyle/>
        <a:p>
          <a:endParaRPr lang="en-US"/>
        </a:p>
      </dgm:t>
    </dgm:pt>
    <dgm:pt modelId="{4F8A0203-2CD6-499D-97F6-6C581C6A70A9}" type="sibTrans" cxnId="{27142C28-2E06-4C20-A71C-9BD147640833}">
      <dgm:prSet/>
      <dgm:spPr/>
      <dgm:t>
        <a:bodyPr/>
        <a:lstStyle/>
        <a:p>
          <a:endParaRPr lang="en-US"/>
        </a:p>
      </dgm:t>
    </dgm:pt>
    <dgm:pt modelId="{D4A7FDF9-6EEC-43D4-AE85-CDFC5B539B7F}">
      <dgm:prSet/>
      <dgm:spPr/>
      <dgm:t>
        <a:bodyPr/>
        <a:lstStyle/>
        <a:p>
          <a:r>
            <a:rPr lang="ru-RU"/>
            <a:t>Ресурсный</a:t>
          </a:r>
          <a:endParaRPr lang="en-US"/>
        </a:p>
      </dgm:t>
    </dgm:pt>
    <dgm:pt modelId="{F4490F81-F0F8-4793-B0A2-2D2E40754D8C}" type="parTrans" cxnId="{58B1CD32-8919-4537-8805-A009905056ED}">
      <dgm:prSet/>
      <dgm:spPr/>
      <dgm:t>
        <a:bodyPr/>
        <a:lstStyle/>
        <a:p>
          <a:endParaRPr lang="en-US"/>
        </a:p>
      </dgm:t>
    </dgm:pt>
    <dgm:pt modelId="{9B0F48FD-509C-4713-9DFD-F1BAEA09020D}" type="sibTrans" cxnId="{58B1CD32-8919-4537-8805-A009905056ED}">
      <dgm:prSet/>
      <dgm:spPr/>
      <dgm:t>
        <a:bodyPr/>
        <a:lstStyle/>
        <a:p>
          <a:endParaRPr lang="en-US"/>
        </a:p>
      </dgm:t>
    </dgm:pt>
    <dgm:pt modelId="{C3055F92-29BE-40EC-8E30-E25B2FEE5E57}">
      <dgm:prSet/>
      <dgm:spPr/>
      <dgm:t>
        <a:bodyPr/>
        <a:lstStyle/>
        <a:p>
          <a:r>
            <a:rPr lang="ru-RU"/>
            <a:t>Процессный </a:t>
          </a:r>
          <a:endParaRPr lang="en-US"/>
        </a:p>
      </dgm:t>
    </dgm:pt>
    <dgm:pt modelId="{A2149FFA-6B31-4F89-8FD9-C94A013C4B30}" type="parTrans" cxnId="{477B31BC-D1B0-4B81-831D-47872E97151E}">
      <dgm:prSet/>
      <dgm:spPr/>
      <dgm:t>
        <a:bodyPr/>
        <a:lstStyle/>
        <a:p>
          <a:endParaRPr lang="en-US"/>
        </a:p>
      </dgm:t>
    </dgm:pt>
    <dgm:pt modelId="{8DBDD090-BE6F-4A39-8E86-F7BE50E51DED}" type="sibTrans" cxnId="{477B31BC-D1B0-4B81-831D-47872E97151E}">
      <dgm:prSet/>
      <dgm:spPr/>
      <dgm:t>
        <a:bodyPr/>
        <a:lstStyle/>
        <a:p>
          <a:endParaRPr lang="en-US"/>
        </a:p>
      </dgm:t>
    </dgm:pt>
    <dgm:pt modelId="{971CC6E0-4E27-4241-B71C-40EEB7F5D9DB}">
      <dgm:prSet/>
      <dgm:spPr/>
      <dgm:t>
        <a:bodyPr/>
        <a:lstStyle/>
        <a:p>
          <a:r>
            <a:rPr lang="ru-RU"/>
            <a:t>Системный</a:t>
          </a:r>
          <a:endParaRPr lang="en-US"/>
        </a:p>
      </dgm:t>
    </dgm:pt>
    <dgm:pt modelId="{394D108D-A74F-49E9-B1AE-56F2FDABEEAA}" type="parTrans" cxnId="{5F15916B-CF5D-48BD-A63F-696113EF8364}">
      <dgm:prSet/>
      <dgm:spPr/>
      <dgm:t>
        <a:bodyPr/>
        <a:lstStyle/>
        <a:p>
          <a:endParaRPr lang="en-US"/>
        </a:p>
      </dgm:t>
    </dgm:pt>
    <dgm:pt modelId="{15C5C9F8-672C-4D99-84D1-9A882C7DA454}" type="sibTrans" cxnId="{5F15916B-CF5D-48BD-A63F-696113EF8364}">
      <dgm:prSet/>
      <dgm:spPr/>
      <dgm:t>
        <a:bodyPr/>
        <a:lstStyle/>
        <a:p>
          <a:endParaRPr lang="en-US"/>
        </a:p>
      </dgm:t>
    </dgm:pt>
    <dgm:pt modelId="{6B733A43-E5F9-4C31-848E-A1441922EAF7}" type="pres">
      <dgm:prSet presAssocID="{E7A9E726-A7CD-4A91-9758-EB376E1C02D7}" presName="vert0" presStyleCnt="0">
        <dgm:presLayoutVars>
          <dgm:dir/>
          <dgm:animOne val="branch"/>
          <dgm:animLvl val="lvl"/>
        </dgm:presLayoutVars>
      </dgm:prSet>
      <dgm:spPr/>
    </dgm:pt>
    <dgm:pt modelId="{DE4BC6F2-32F4-4DD7-BF21-1EDB8C6B78DB}" type="pres">
      <dgm:prSet presAssocID="{C5D51F78-B744-495A-BF7E-D0C1FDF1FA9E}" presName="thickLine" presStyleLbl="alignNode1" presStyleIdx="0" presStyleCnt="6"/>
      <dgm:spPr/>
    </dgm:pt>
    <dgm:pt modelId="{71209305-AAC7-4B97-9CCE-090487AE2F0C}" type="pres">
      <dgm:prSet presAssocID="{C5D51F78-B744-495A-BF7E-D0C1FDF1FA9E}" presName="horz1" presStyleCnt="0"/>
      <dgm:spPr/>
    </dgm:pt>
    <dgm:pt modelId="{1B54491D-5181-4AF5-8D06-FCA71C69C7C1}" type="pres">
      <dgm:prSet presAssocID="{C5D51F78-B744-495A-BF7E-D0C1FDF1FA9E}" presName="tx1" presStyleLbl="revTx" presStyleIdx="0" presStyleCnt="6"/>
      <dgm:spPr/>
    </dgm:pt>
    <dgm:pt modelId="{4966454D-7DE9-4BBC-B51E-9C1FB19A3182}" type="pres">
      <dgm:prSet presAssocID="{C5D51F78-B744-495A-BF7E-D0C1FDF1FA9E}" presName="vert1" presStyleCnt="0"/>
      <dgm:spPr/>
    </dgm:pt>
    <dgm:pt modelId="{7BCB576F-62FE-4145-BA7D-E61DFE30C3EF}" type="pres">
      <dgm:prSet presAssocID="{7B0ED62E-2633-4A25-A486-42FF81208200}" presName="thickLine" presStyleLbl="alignNode1" presStyleIdx="1" presStyleCnt="6"/>
      <dgm:spPr/>
    </dgm:pt>
    <dgm:pt modelId="{3808163C-0944-4859-BD43-C8F46C67DAD7}" type="pres">
      <dgm:prSet presAssocID="{7B0ED62E-2633-4A25-A486-42FF81208200}" presName="horz1" presStyleCnt="0"/>
      <dgm:spPr/>
    </dgm:pt>
    <dgm:pt modelId="{C00D8B96-7E8C-4D1B-96EF-766E82803D13}" type="pres">
      <dgm:prSet presAssocID="{7B0ED62E-2633-4A25-A486-42FF81208200}" presName="tx1" presStyleLbl="revTx" presStyleIdx="1" presStyleCnt="6"/>
      <dgm:spPr/>
    </dgm:pt>
    <dgm:pt modelId="{1220F8C5-7C33-4EF0-B1F5-C1D3849CD653}" type="pres">
      <dgm:prSet presAssocID="{7B0ED62E-2633-4A25-A486-42FF81208200}" presName="vert1" presStyleCnt="0"/>
      <dgm:spPr/>
    </dgm:pt>
    <dgm:pt modelId="{3AFDC457-CF00-469A-BD0C-EECB7DBC2706}" type="pres">
      <dgm:prSet presAssocID="{16DA27EE-64EF-48D8-9CE4-C28848D12873}" presName="thickLine" presStyleLbl="alignNode1" presStyleIdx="2" presStyleCnt="6"/>
      <dgm:spPr/>
    </dgm:pt>
    <dgm:pt modelId="{14E3584E-188D-4238-B6E2-30F8432BD1CC}" type="pres">
      <dgm:prSet presAssocID="{16DA27EE-64EF-48D8-9CE4-C28848D12873}" presName="horz1" presStyleCnt="0"/>
      <dgm:spPr/>
    </dgm:pt>
    <dgm:pt modelId="{66B82459-3062-4AF2-8C44-8111C50F54C4}" type="pres">
      <dgm:prSet presAssocID="{16DA27EE-64EF-48D8-9CE4-C28848D12873}" presName="tx1" presStyleLbl="revTx" presStyleIdx="2" presStyleCnt="6"/>
      <dgm:spPr/>
    </dgm:pt>
    <dgm:pt modelId="{27110BBD-BF31-4D82-B662-AA20B63EA4D4}" type="pres">
      <dgm:prSet presAssocID="{16DA27EE-64EF-48D8-9CE4-C28848D12873}" presName="vert1" presStyleCnt="0"/>
      <dgm:spPr/>
    </dgm:pt>
    <dgm:pt modelId="{6561DDF6-958D-4367-AA8D-C0F589B8855A}" type="pres">
      <dgm:prSet presAssocID="{D4A7FDF9-6EEC-43D4-AE85-CDFC5B539B7F}" presName="thickLine" presStyleLbl="alignNode1" presStyleIdx="3" presStyleCnt="6"/>
      <dgm:spPr/>
    </dgm:pt>
    <dgm:pt modelId="{0B925F44-689F-44AE-867D-86BAB67A3C7B}" type="pres">
      <dgm:prSet presAssocID="{D4A7FDF9-6EEC-43D4-AE85-CDFC5B539B7F}" presName="horz1" presStyleCnt="0"/>
      <dgm:spPr/>
    </dgm:pt>
    <dgm:pt modelId="{86F19BDC-41C8-4E6C-B7FD-54B1186217E3}" type="pres">
      <dgm:prSet presAssocID="{D4A7FDF9-6EEC-43D4-AE85-CDFC5B539B7F}" presName="tx1" presStyleLbl="revTx" presStyleIdx="3" presStyleCnt="6"/>
      <dgm:spPr/>
    </dgm:pt>
    <dgm:pt modelId="{860BA156-63B5-487F-8070-7B0711B5AEE2}" type="pres">
      <dgm:prSet presAssocID="{D4A7FDF9-6EEC-43D4-AE85-CDFC5B539B7F}" presName="vert1" presStyleCnt="0"/>
      <dgm:spPr/>
    </dgm:pt>
    <dgm:pt modelId="{3B5FF1BA-5CD5-41D5-AF57-0168AE5184E5}" type="pres">
      <dgm:prSet presAssocID="{C3055F92-29BE-40EC-8E30-E25B2FEE5E57}" presName="thickLine" presStyleLbl="alignNode1" presStyleIdx="4" presStyleCnt="6"/>
      <dgm:spPr/>
    </dgm:pt>
    <dgm:pt modelId="{FFE4957C-995D-4395-9B50-41299D56F776}" type="pres">
      <dgm:prSet presAssocID="{C3055F92-29BE-40EC-8E30-E25B2FEE5E57}" presName="horz1" presStyleCnt="0"/>
      <dgm:spPr/>
    </dgm:pt>
    <dgm:pt modelId="{1A553CE5-1148-4D0F-A6B9-92CDFA51D27D}" type="pres">
      <dgm:prSet presAssocID="{C3055F92-29BE-40EC-8E30-E25B2FEE5E57}" presName="tx1" presStyleLbl="revTx" presStyleIdx="4" presStyleCnt="6"/>
      <dgm:spPr/>
    </dgm:pt>
    <dgm:pt modelId="{BFE3D206-1EF3-4910-9965-B6C3B87BEA20}" type="pres">
      <dgm:prSet presAssocID="{C3055F92-29BE-40EC-8E30-E25B2FEE5E57}" presName="vert1" presStyleCnt="0"/>
      <dgm:spPr/>
    </dgm:pt>
    <dgm:pt modelId="{91ED6B80-5200-439A-B4AC-29426B230319}" type="pres">
      <dgm:prSet presAssocID="{971CC6E0-4E27-4241-B71C-40EEB7F5D9DB}" presName="thickLine" presStyleLbl="alignNode1" presStyleIdx="5" presStyleCnt="6"/>
      <dgm:spPr/>
    </dgm:pt>
    <dgm:pt modelId="{9E1D6C90-4AF9-4FAD-8800-5C96F55F45E6}" type="pres">
      <dgm:prSet presAssocID="{971CC6E0-4E27-4241-B71C-40EEB7F5D9DB}" presName="horz1" presStyleCnt="0"/>
      <dgm:spPr/>
    </dgm:pt>
    <dgm:pt modelId="{12DD24F2-9140-481E-99E0-D0B76C9B77A2}" type="pres">
      <dgm:prSet presAssocID="{971CC6E0-4E27-4241-B71C-40EEB7F5D9DB}" presName="tx1" presStyleLbl="revTx" presStyleIdx="5" presStyleCnt="6"/>
      <dgm:spPr/>
    </dgm:pt>
    <dgm:pt modelId="{5A4288D8-D0FD-438F-B302-098B8D30FE1C}" type="pres">
      <dgm:prSet presAssocID="{971CC6E0-4E27-4241-B71C-40EEB7F5D9DB}" presName="vert1" presStyleCnt="0"/>
      <dgm:spPr/>
    </dgm:pt>
  </dgm:ptLst>
  <dgm:cxnLst>
    <dgm:cxn modelId="{27142C28-2E06-4C20-A71C-9BD147640833}" srcId="{E7A9E726-A7CD-4A91-9758-EB376E1C02D7}" destId="{16DA27EE-64EF-48D8-9CE4-C28848D12873}" srcOrd="2" destOrd="0" parTransId="{7265A426-A196-40B7-858C-ECDB77791E82}" sibTransId="{4F8A0203-2CD6-499D-97F6-6C581C6A70A9}"/>
    <dgm:cxn modelId="{58B1CD32-8919-4537-8805-A009905056ED}" srcId="{E7A9E726-A7CD-4A91-9758-EB376E1C02D7}" destId="{D4A7FDF9-6EEC-43D4-AE85-CDFC5B539B7F}" srcOrd="3" destOrd="0" parTransId="{F4490F81-F0F8-4793-B0A2-2D2E40754D8C}" sibTransId="{9B0F48FD-509C-4713-9DFD-F1BAEA09020D}"/>
    <dgm:cxn modelId="{5F15916B-CF5D-48BD-A63F-696113EF8364}" srcId="{E7A9E726-A7CD-4A91-9758-EB376E1C02D7}" destId="{971CC6E0-4E27-4241-B71C-40EEB7F5D9DB}" srcOrd="5" destOrd="0" parTransId="{394D108D-A74F-49E9-B1AE-56F2FDABEEAA}" sibTransId="{15C5C9F8-672C-4D99-84D1-9A882C7DA454}"/>
    <dgm:cxn modelId="{D457A07B-F4A9-40CA-BA68-1CF591C50D35}" type="presOf" srcId="{16DA27EE-64EF-48D8-9CE4-C28848D12873}" destId="{66B82459-3062-4AF2-8C44-8111C50F54C4}" srcOrd="0" destOrd="0" presId="urn:microsoft.com/office/officeart/2008/layout/LinedList"/>
    <dgm:cxn modelId="{9613897F-D5A2-41E0-B430-B61F1782E0D8}" type="presOf" srcId="{D4A7FDF9-6EEC-43D4-AE85-CDFC5B539B7F}" destId="{86F19BDC-41C8-4E6C-B7FD-54B1186217E3}" srcOrd="0" destOrd="0" presId="urn:microsoft.com/office/officeart/2008/layout/LinedList"/>
    <dgm:cxn modelId="{810DE288-E5D9-452D-A5D2-1FCF9DBD1496}" type="presOf" srcId="{E7A9E726-A7CD-4A91-9758-EB376E1C02D7}" destId="{6B733A43-E5F9-4C31-848E-A1441922EAF7}" srcOrd="0" destOrd="0" presId="urn:microsoft.com/office/officeart/2008/layout/LinedList"/>
    <dgm:cxn modelId="{53C03CA3-1440-456A-9B4B-4746EB122504}" type="presOf" srcId="{C5D51F78-B744-495A-BF7E-D0C1FDF1FA9E}" destId="{1B54491D-5181-4AF5-8D06-FCA71C69C7C1}" srcOrd="0" destOrd="0" presId="urn:microsoft.com/office/officeart/2008/layout/LinedList"/>
    <dgm:cxn modelId="{418421A4-BC0B-4188-9586-968AD63605AC}" type="presOf" srcId="{7B0ED62E-2633-4A25-A486-42FF81208200}" destId="{C00D8B96-7E8C-4D1B-96EF-766E82803D13}" srcOrd="0" destOrd="0" presId="urn:microsoft.com/office/officeart/2008/layout/LinedList"/>
    <dgm:cxn modelId="{BB281EAF-2763-49AF-824A-410BCBF8B41D}" srcId="{E7A9E726-A7CD-4A91-9758-EB376E1C02D7}" destId="{C5D51F78-B744-495A-BF7E-D0C1FDF1FA9E}" srcOrd="0" destOrd="0" parTransId="{753F66BA-B6BA-44E9-BC58-0F2ABCEC8881}" sibTransId="{17FEBA96-FC4F-47E7-92C0-BC1D8DD74A93}"/>
    <dgm:cxn modelId="{477B31BC-D1B0-4B81-831D-47872E97151E}" srcId="{E7A9E726-A7CD-4A91-9758-EB376E1C02D7}" destId="{C3055F92-29BE-40EC-8E30-E25B2FEE5E57}" srcOrd="4" destOrd="0" parTransId="{A2149FFA-6B31-4F89-8FD9-C94A013C4B30}" sibTransId="{8DBDD090-BE6F-4A39-8E86-F7BE50E51DED}"/>
    <dgm:cxn modelId="{ED64FDDA-297A-405E-8839-246926C417D3}" type="presOf" srcId="{971CC6E0-4E27-4241-B71C-40EEB7F5D9DB}" destId="{12DD24F2-9140-481E-99E0-D0B76C9B77A2}" srcOrd="0" destOrd="0" presId="urn:microsoft.com/office/officeart/2008/layout/LinedList"/>
    <dgm:cxn modelId="{099D20F7-51EB-4A21-AF90-D1743D8EE0C7}" type="presOf" srcId="{C3055F92-29BE-40EC-8E30-E25B2FEE5E57}" destId="{1A553CE5-1148-4D0F-A6B9-92CDFA51D27D}" srcOrd="0" destOrd="0" presId="urn:microsoft.com/office/officeart/2008/layout/LinedList"/>
    <dgm:cxn modelId="{33C22DFB-59E6-42D0-B5C2-6199D1E0661C}" srcId="{E7A9E726-A7CD-4A91-9758-EB376E1C02D7}" destId="{7B0ED62E-2633-4A25-A486-42FF81208200}" srcOrd="1" destOrd="0" parTransId="{3D83B2EC-692B-4447-80A2-160000AE8ECF}" sibTransId="{39DB3C15-AC5C-4D75-879A-73FC1D6C4905}"/>
    <dgm:cxn modelId="{D104F65E-09B7-4E93-A8B4-F106DDB21BED}" type="presParOf" srcId="{6B733A43-E5F9-4C31-848E-A1441922EAF7}" destId="{DE4BC6F2-32F4-4DD7-BF21-1EDB8C6B78DB}" srcOrd="0" destOrd="0" presId="urn:microsoft.com/office/officeart/2008/layout/LinedList"/>
    <dgm:cxn modelId="{C72F9A4D-1356-4F44-A4E3-CC510092C248}" type="presParOf" srcId="{6B733A43-E5F9-4C31-848E-A1441922EAF7}" destId="{71209305-AAC7-4B97-9CCE-090487AE2F0C}" srcOrd="1" destOrd="0" presId="urn:microsoft.com/office/officeart/2008/layout/LinedList"/>
    <dgm:cxn modelId="{7504698D-D161-4AEC-83AB-AD3E09ECB133}" type="presParOf" srcId="{71209305-AAC7-4B97-9CCE-090487AE2F0C}" destId="{1B54491D-5181-4AF5-8D06-FCA71C69C7C1}" srcOrd="0" destOrd="0" presId="urn:microsoft.com/office/officeart/2008/layout/LinedList"/>
    <dgm:cxn modelId="{BB512AFA-1A51-48F9-931E-9825AE2A50F5}" type="presParOf" srcId="{71209305-AAC7-4B97-9CCE-090487AE2F0C}" destId="{4966454D-7DE9-4BBC-B51E-9C1FB19A3182}" srcOrd="1" destOrd="0" presId="urn:microsoft.com/office/officeart/2008/layout/LinedList"/>
    <dgm:cxn modelId="{22995CE8-B0D0-4C52-B3C8-702425849A65}" type="presParOf" srcId="{6B733A43-E5F9-4C31-848E-A1441922EAF7}" destId="{7BCB576F-62FE-4145-BA7D-E61DFE30C3EF}" srcOrd="2" destOrd="0" presId="urn:microsoft.com/office/officeart/2008/layout/LinedList"/>
    <dgm:cxn modelId="{E4B08E5C-8871-4D30-B69A-2B534614BCD2}" type="presParOf" srcId="{6B733A43-E5F9-4C31-848E-A1441922EAF7}" destId="{3808163C-0944-4859-BD43-C8F46C67DAD7}" srcOrd="3" destOrd="0" presId="urn:microsoft.com/office/officeart/2008/layout/LinedList"/>
    <dgm:cxn modelId="{A386065C-C714-4C13-B490-2C47EBFD72A5}" type="presParOf" srcId="{3808163C-0944-4859-BD43-C8F46C67DAD7}" destId="{C00D8B96-7E8C-4D1B-96EF-766E82803D13}" srcOrd="0" destOrd="0" presId="urn:microsoft.com/office/officeart/2008/layout/LinedList"/>
    <dgm:cxn modelId="{1716406D-521E-40D0-ADDC-20C3104D13C8}" type="presParOf" srcId="{3808163C-0944-4859-BD43-C8F46C67DAD7}" destId="{1220F8C5-7C33-4EF0-B1F5-C1D3849CD653}" srcOrd="1" destOrd="0" presId="urn:microsoft.com/office/officeart/2008/layout/LinedList"/>
    <dgm:cxn modelId="{3D1A02D8-E576-45BD-988C-8F8B32984971}" type="presParOf" srcId="{6B733A43-E5F9-4C31-848E-A1441922EAF7}" destId="{3AFDC457-CF00-469A-BD0C-EECB7DBC2706}" srcOrd="4" destOrd="0" presId="urn:microsoft.com/office/officeart/2008/layout/LinedList"/>
    <dgm:cxn modelId="{98527805-B905-4D7B-84F4-49CAE9AA7021}" type="presParOf" srcId="{6B733A43-E5F9-4C31-848E-A1441922EAF7}" destId="{14E3584E-188D-4238-B6E2-30F8432BD1CC}" srcOrd="5" destOrd="0" presId="urn:microsoft.com/office/officeart/2008/layout/LinedList"/>
    <dgm:cxn modelId="{B9026C50-980A-4BE5-9AA4-65758D2FE495}" type="presParOf" srcId="{14E3584E-188D-4238-B6E2-30F8432BD1CC}" destId="{66B82459-3062-4AF2-8C44-8111C50F54C4}" srcOrd="0" destOrd="0" presId="urn:microsoft.com/office/officeart/2008/layout/LinedList"/>
    <dgm:cxn modelId="{070D7585-BBA8-4629-82C6-B43B1751B7A5}" type="presParOf" srcId="{14E3584E-188D-4238-B6E2-30F8432BD1CC}" destId="{27110BBD-BF31-4D82-B662-AA20B63EA4D4}" srcOrd="1" destOrd="0" presId="urn:microsoft.com/office/officeart/2008/layout/LinedList"/>
    <dgm:cxn modelId="{88520583-ED01-4449-B65D-FD0EEE6E6740}" type="presParOf" srcId="{6B733A43-E5F9-4C31-848E-A1441922EAF7}" destId="{6561DDF6-958D-4367-AA8D-C0F589B8855A}" srcOrd="6" destOrd="0" presId="urn:microsoft.com/office/officeart/2008/layout/LinedList"/>
    <dgm:cxn modelId="{16B442DD-7F8A-4FD8-9414-0D7E2C4EC2AB}" type="presParOf" srcId="{6B733A43-E5F9-4C31-848E-A1441922EAF7}" destId="{0B925F44-689F-44AE-867D-86BAB67A3C7B}" srcOrd="7" destOrd="0" presId="urn:microsoft.com/office/officeart/2008/layout/LinedList"/>
    <dgm:cxn modelId="{74723AA7-B41A-4D19-A71A-B9DDD4B7AD46}" type="presParOf" srcId="{0B925F44-689F-44AE-867D-86BAB67A3C7B}" destId="{86F19BDC-41C8-4E6C-B7FD-54B1186217E3}" srcOrd="0" destOrd="0" presId="urn:microsoft.com/office/officeart/2008/layout/LinedList"/>
    <dgm:cxn modelId="{68FC7092-88A9-4C01-AC0E-47F30C14DA1A}" type="presParOf" srcId="{0B925F44-689F-44AE-867D-86BAB67A3C7B}" destId="{860BA156-63B5-487F-8070-7B0711B5AEE2}" srcOrd="1" destOrd="0" presId="urn:microsoft.com/office/officeart/2008/layout/LinedList"/>
    <dgm:cxn modelId="{6C5587BA-8224-476B-8AC1-A1864E348D0A}" type="presParOf" srcId="{6B733A43-E5F9-4C31-848E-A1441922EAF7}" destId="{3B5FF1BA-5CD5-41D5-AF57-0168AE5184E5}" srcOrd="8" destOrd="0" presId="urn:microsoft.com/office/officeart/2008/layout/LinedList"/>
    <dgm:cxn modelId="{DFE148CD-3AE6-4383-A5F1-FD193FAA070B}" type="presParOf" srcId="{6B733A43-E5F9-4C31-848E-A1441922EAF7}" destId="{FFE4957C-995D-4395-9B50-41299D56F776}" srcOrd="9" destOrd="0" presId="urn:microsoft.com/office/officeart/2008/layout/LinedList"/>
    <dgm:cxn modelId="{5EC6F3E4-D6EC-4F0C-8D23-90901D79DAE9}" type="presParOf" srcId="{FFE4957C-995D-4395-9B50-41299D56F776}" destId="{1A553CE5-1148-4D0F-A6B9-92CDFA51D27D}" srcOrd="0" destOrd="0" presId="urn:microsoft.com/office/officeart/2008/layout/LinedList"/>
    <dgm:cxn modelId="{C1EDE58A-613A-4A62-8A35-E6B6A39D0C73}" type="presParOf" srcId="{FFE4957C-995D-4395-9B50-41299D56F776}" destId="{BFE3D206-1EF3-4910-9965-B6C3B87BEA20}" srcOrd="1" destOrd="0" presId="urn:microsoft.com/office/officeart/2008/layout/LinedList"/>
    <dgm:cxn modelId="{1059755D-58F6-4D69-90DF-1EF2831A902C}" type="presParOf" srcId="{6B733A43-E5F9-4C31-848E-A1441922EAF7}" destId="{91ED6B80-5200-439A-B4AC-29426B230319}" srcOrd="10" destOrd="0" presId="urn:microsoft.com/office/officeart/2008/layout/LinedList"/>
    <dgm:cxn modelId="{91ACE00A-B4C1-4234-80D1-94491E1F5ADD}" type="presParOf" srcId="{6B733A43-E5F9-4C31-848E-A1441922EAF7}" destId="{9E1D6C90-4AF9-4FAD-8800-5C96F55F45E6}" srcOrd="11" destOrd="0" presId="urn:microsoft.com/office/officeart/2008/layout/LinedList"/>
    <dgm:cxn modelId="{A0A5772A-A9B9-4D8C-B4DB-02FD85694D1E}" type="presParOf" srcId="{9E1D6C90-4AF9-4FAD-8800-5C96F55F45E6}" destId="{12DD24F2-9140-481E-99E0-D0B76C9B77A2}" srcOrd="0" destOrd="0" presId="urn:microsoft.com/office/officeart/2008/layout/LinedList"/>
    <dgm:cxn modelId="{30B7F667-049D-4356-8871-01AF4DB4F090}" type="presParOf" srcId="{9E1D6C90-4AF9-4FAD-8800-5C96F55F45E6}" destId="{5A4288D8-D0FD-438F-B302-098B8D30FE1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E8515-5688-421D-9C62-501D6156A683}">
      <dsp:nvSpPr>
        <dsp:cNvPr id="0" name=""/>
        <dsp:cNvSpPr/>
      </dsp:nvSpPr>
      <dsp:spPr>
        <a:xfrm>
          <a:off x="1132439" y="719495"/>
          <a:ext cx="1271113" cy="127111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1D30C-4D53-48C6-98B9-F0EDB9E62DB5}">
      <dsp:nvSpPr>
        <dsp:cNvPr id="0" name=""/>
        <dsp:cNvSpPr/>
      </dsp:nvSpPr>
      <dsp:spPr>
        <a:xfrm>
          <a:off x="1403332" y="990389"/>
          <a:ext cx="729327" cy="7293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72AD5-517F-4637-B7D0-35436545CFEC}">
      <dsp:nvSpPr>
        <dsp:cNvPr id="0" name=""/>
        <dsp:cNvSpPr/>
      </dsp:nvSpPr>
      <dsp:spPr>
        <a:xfrm>
          <a:off x="394203" y="2386530"/>
          <a:ext cx="2747584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800" kern="1200" dirty="0"/>
            <a:t>Организационные вопросы</a:t>
          </a:r>
          <a:endParaRPr lang="en-US" sz="1800" kern="1200" dirty="0"/>
        </a:p>
      </dsp:txBody>
      <dsp:txXfrm>
        <a:off x="394203" y="2386530"/>
        <a:ext cx="2747584" cy="967500"/>
      </dsp:txXfrm>
    </dsp:sp>
    <dsp:sp modelId="{67A719DD-F74E-4365-B8FC-949E94D6C19C}">
      <dsp:nvSpPr>
        <dsp:cNvPr id="0" name=""/>
        <dsp:cNvSpPr/>
      </dsp:nvSpPr>
      <dsp:spPr>
        <a:xfrm>
          <a:off x="3912791" y="719495"/>
          <a:ext cx="1271113" cy="127111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1FE6F-1792-4D5A-B96F-AFB11D5FF5A8}">
      <dsp:nvSpPr>
        <dsp:cNvPr id="0" name=""/>
        <dsp:cNvSpPr/>
      </dsp:nvSpPr>
      <dsp:spPr>
        <a:xfrm>
          <a:off x="4183684" y="990389"/>
          <a:ext cx="729327" cy="7293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1DAC2-2345-4352-88A5-7D601B70FFD5}">
      <dsp:nvSpPr>
        <dsp:cNvPr id="0" name=""/>
        <dsp:cNvSpPr/>
      </dsp:nvSpPr>
      <dsp:spPr>
        <a:xfrm>
          <a:off x="3506451" y="2386530"/>
          <a:ext cx="2083792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800" kern="1200" dirty="0"/>
            <a:t>Функции менеджмента </a:t>
          </a:r>
          <a:endParaRPr lang="en-US" sz="1800" kern="1200" dirty="0"/>
        </a:p>
      </dsp:txBody>
      <dsp:txXfrm>
        <a:off x="3506451" y="2386530"/>
        <a:ext cx="2083792" cy="967500"/>
      </dsp:txXfrm>
    </dsp:sp>
    <dsp:sp modelId="{05B5D3BF-C5B5-4625-A572-FF8F311F13CB}">
      <dsp:nvSpPr>
        <dsp:cNvPr id="0" name=""/>
        <dsp:cNvSpPr/>
      </dsp:nvSpPr>
      <dsp:spPr>
        <a:xfrm>
          <a:off x="6361247" y="719495"/>
          <a:ext cx="1271113" cy="127111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BA706-BF59-4810-A5F2-52E289BF0D95}">
      <dsp:nvSpPr>
        <dsp:cNvPr id="0" name=""/>
        <dsp:cNvSpPr/>
      </dsp:nvSpPr>
      <dsp:spPr>
        <a:xfrm>
          <a:off x="6632140" y="990389"/>
          <a:ext cx="729327" cy="7293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EBACE-9891-4E7B-A46A-26A3B3E7137E}">
      <dsp:nvSpPr>
        <dsp:cNvPr id="0" name=""/>
        <dsp:cNvSpPr/>
      </dsp:nvSpPr>
      <dsp:spPr>
        <a:xfrm>
          <a:off x="5954907" y="2386530"/>
          <a:ext cx="2083792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300" kern="1200" dirty="0"/>
            <a:t> </a:t>
          </a:r>
          <a:r>
            <a:rPr lang="ru-RU" sz="1800" kern="1200" dirty="0"/>
            <a:t>Организация</a:t>
          </a:r>
          <a:endParaRPr lang="en-US" sz="1800" kern="1200" dirty="0"/>
        </a:p>
      </dsp:txBody>
      <dsp:txXfrm>
        <a:off x="5954907" y="2386530"/>
        <a:ext cx="2083792" cy="967500"/>
      </dsp:txXfrm>
    </dsp:sp>
    <dsp:sp modelId="{05781D27-BCB7-449E-808D-35333AE82FA6}">
      <dsp:nvSpPr>
        <dsp:cNvPr id="0" name=""/>
        <dsp:cNvSpPr/>
      </dsp:nvSpPr>
      <dsp:spPr>
        <a:xfrm>
          <a:off x="8809703" y="719495"/>
          <a:ext cx="1271113" cy="127111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97D6A-61C1-4A90-AA2F-EC6520EBA0F0}">
      <dsp:nvSpPr>
        <dsp:cNvPr id="0" name=""/>
        <dsp:cNvSpPr/>
      </dsp:nvSpPr>
      <dsp:spPr>
        <a:xfrm>
          <a:off x="9080596" y="990389"/>
          <a:ext cx="729327" cy="7293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42021-E5FC-4899-ACCC-08158053B925}">
      <dsp:nvSpPr>
        <dsp:cNvPr id="0" name=""/>
        <dsp:cNvSpPr/>
      </dsp:nvSpPr>
      <dsp:spPr>
        <a:xfrm>
          <a:off x="8403364" y="2386530"/>
          <a:ext cx="2083792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800" kern="1200" dirty="0"/>
            <a:t>Конкурентные преимущества и ключевые компетенции</a:t>
          </a:r>
          <a:endParaRPr lang="en-US" sz="1800" kern="1200" dirty="0"/>
        </a:p>
      </dsp:txBody>
      <dsp:txXfrm>
        <a:off x="8403364" y="2386530"/>
        <a:ext cx="2083792" cy="96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6629B-594C-46D3-9C03-A3CFD486C1BE}">
      <dsp:nvSpPr>
        <dsp:cNvPr id="0" name=""/>
        <dsp:cNvSpPr/>
      </dsp:nvSpPr>
      <dsp:spPr>
        <a:xfrm>
          <a:off x="0" y="713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85830-7837-4EBE-AD0F-49DFD4C6EADA}">
      <dsp:nvSpPr>
        <dsp:cNvPr id="0" name=""/>
        <dsp:cNvSpPr/>
      </dsp:nvSpPr>
      <dsp:spPr>
        <a:xfrm>
          <a:off x="0" y="713"/>
          <a:ext cx="7003777" cy="834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Планирование</a:t>
          </a:r>
          <a:endParaRPr lang="en-US" sz="4000" kern="1200"/>
        </a:p>
      </dsp:txBody>
      <dsp:txXfrm>
        <a:off x="0" y="713"/>
        <a:ext cx="7003777" cy="834596"/>
      </dsp:txXfrm>
    </dsp:sp>
    <dsp:sp modelId="{62ADA098-B92F-44FE-9C50-A79D880FAEFF}">
      <dsp:nvSpPr>
        <dsp:cNvPr id="0" name=""/>
        <dsp:cNvSpPr/>
      </dsp:nvSpPr>
      <dsp:spPr>
        <a:xfrm>
          <a:off x="0" y="835310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F409-70BD-4D04-B41D-61B443EB5C94}">
      <dsp:nvSpPr>
        <dsp:cNvPr id="0" name=""/>
        <dsp:cNvSpPr/>
      </dsp:nvSpPr>
      <dsp:spPr>
        <a:xfrm>
          <a:off x="0" y="835310"/>
          <a:ext cx="7003777" cy="834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Организация </a:t>
          </a:r>
          <a:endParaRPr lang="en-US" sz="4000" kern="1200"/>
        </a:p>
      </dsp:txBody>
      <dsp:txXfrm>
        <a:off x="0" y="835310"/>
        <a:ext cx="7003777" cy="834596"/>
      </dsp:txXfrm>
    </dsp:sp>
    <dsp:sp modelId="{3726990C-4804-4346-995E-8B418136BF23}">
      <dsp:nvSpPr>
        <dsp:cNvPr id="0" name=""/>
        <dsp:cNvSpPr/>
      </dsp:nvSpPr>
      <dsp:spPr>
        <a:xfrm>
          <a:off x="0" y="1669907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940B6-9EFC-4D70-9643-249E654830DC}">
      <dsp:nvSpPr>
        <dsp:cNvPr id="0" name=""/>
        <dsp:cNvSpPr/>
      </dsp:nvSpPr>
      <dsp:spPr>
        <a:xfrm>
          <a:off x="0" y="1669907"/>
          <a:ext cx="7003777" cy="834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Контроль</a:t>
          </a:r>
          <a:r>
            <a:rPr lang="en-US" sz="4000" kern="1200"/>
            <a:t> </a:t>
          </a:r>
        </a:p>
      </dsp:txBody>
      <dsp:txXfrm>
        <a:off x="0" y="1669907"/>
        <a:ext cx="7003777" cy="834596"/>
      </dsp:txXfrm>
    </dsp:sp>
    <dsp:sp modelId="{951C9F1F-8D9C-41A6-A72B-BC84244044AD}">
      <dsp:nvSpPr>
        <dsp:cNvPr id="0" name=""/>
        <dsp:cNvSpPr/>
      </dsp:nvSpPr>
      <dsp:spPr>
        <a:xfrm>
          <a:off x="0" y="2504504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EC166-B427-4D8F-9538-4668E82F7DA2}">
      <dsp:nvSpPr>
        <dsp:cNvPr id="0" name=""/>
        <dsp:cNvSpPr/>
      </dsp:nvSpPr>
      <dsp:spPr>
        <a:xfrm>
          <a:off x="0" y="2504504"/>
          <a:ext cx="7003777" cy="834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 dirty="0"/>
            <a:t>Мотивация</a:t>
          </a:r>
          <a:endParaRPr lang="en-US" sz="4000" kern="1200" dirty="0"/>
        </a:p>
      </dsp:txBody>
      <dsp:txXfrm>
        <a:off x="0" y="2504504"/>
        <a:ext cx="7003777" cy="834596"/>
      </dsp:txXfrm>
    </dsp:sp>
    <dsp:sp modelId="{FFA2B42E-3FA3-433B-AE67-CAA471FE450E}">
      <dsp:nvSpPr>
        <dsp:cNvPr id="0" name=""/>
        <dsp:cNvSpPr/>
      </dsp:nvSpPr>
      <dsp:spPr>
        <a:xfrm>
          <a:off x="0" y="3339100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F8553-12A5-4B26-A6FC-75BEAA026FC1}">
      <dsp:nvSpPr>
        <dsp:cNvPr id="0" name=""/>
        <dsp:cNvSpPr/>
      </dsp:nvSpPr>
      <dsp:spPr>
        <a:xfrm>
          <a:off x="0" y="3339100"/>
          <a:ext cx="7003777" cy="834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Коммуникации</a:t>
          </a:r>
        </a:p>
      </dsp:txBody>
      <dsp:txXfrm>
        <a:off x="0" y="3339100"/>
        <a:ext cx="7003777" cy="834596"/>
      </dsp:txXfrm>
    </dsp:sp>
    <dsp:sp modelId="{61E3C556-51A8-4728-A048-FB901BF71EE4}">
      <dsp:nvSpPr>
        <dsp:cNvPr id="0" name=""/>
        <dsp:cNvSpPr/>
      </dsp:nvSpPr>
      <dsp:spPr>
        <a:xfrm>
          <a:off x="0" y="4173697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20777-9B5F-457A-B7C2-689DFDEC9822}">
      <dsp:nvSpPr>
        <dsp:cNvPr id="0" name=""/>
        <dsp:cNvSpPr/>
      </dsp:nvSpPr>
      <dsp:spPr>
        <a:xfrm>
          <a:off x="0" y="4173697"/>
          <a:ext cx="7003777" cy="834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/>
            <a:t>Руководство</a:t>
          </a:r>
          <a:endParaRPr lang="en-US" sz="4000" kern="1200"/>
        </a:p>
      </dsp:txBody>
      <dsp:txXfrm>
        <a:off x="0" y="4173697"/>
        <a:ext cx="7003777" cy="834596"/>
      </dsp:txXfrm>
    </dsp:sp>
    <dsp:sp modelId="{042A2380-9AE2-4320-8EA4-5D6AF4D8489C}">
      <dsp:nvSpPr>
        <dsp:cNvPr id="0" name=""/>
        <dsp:cNvSpPr/>
      </dsp:nvSpPr>
      <dsp:spPr>
        <a:xfrm>
          <a:off x="0" y="5008294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A9B59-5EF0-4AEF-AE0C-45CBE9A1168F}">
      <dsp:nvSpPr>
        <dsp:cNvPr id="0" name=""/>
        <dsp:cNvSpPr/>
      </dsp:nvSpPr>
      <dsp:spPr>
        <a:xfrm>
          <a:off x="0" y="5008294"/>
          <a:ext cx="7003777" cy="834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000" kern="1200"/>
            <a:t>Лидерство</a:t>
          </a:r>
          <a:r>
            <a:rPr lang="en-US" sz="4000" kern="1200"/>
            <a:t> </a:t>
          </a:r>
        </a:p>
      </dsp:txBody>
      <dsp:txXfrm>
        <a:off x="0" y="5008294"/>
        <a:ext cx="7003777" cy="8345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BC6F2-32F4-4DD7-BF21-1EDB8C6B78DB}">
      <dsp:nvSpPr>
        <dsp:cNvPr id="0" name=""/>
        <dsp:cNvSpPr/>
      </dsp:nvSpPr>
      <dsp:spPr>
        <a:xfrm>
          <a:off x="0" y="2853"/>
          <a:ext cx="700377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4491D-5181-4AF5-8D06-FCA71C69C7C1}">
      <dsp:nvSpPr>
        <dsp:cNvPr id="0" name=""/>
        <dsp:cNvSpPr/>
      </dsp:nvSpPr>
      <dsp:spPr>
        <a:xfrm>
          <a:off x="0" y="2853"/>
          <a:ext cx="7003777" cy="972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600" kern="1200"/>
            <a:t>Механистический</a:t>
          </a:r>
          <a:endParaRPr lang="en-US" sz="4600" kern="1200"/>
        </a:p>
      </dsp:txBody>
      <dsp:txXfrm>
        <a:off x="0" y="2853"/>
        <a:ext cx="7003777" cy="972983"/>
      </dsp:txXfrm>
    </dsp:sp>
    <dsp:sp modelId="{7BCB576F-62FE-4145-BA7D-E61DFE30C3EF}">
      <dsp:nvSpPr>
        <dsp:cNvPr id="0" name=""/>
        <dsp:cNvSpPr/>
      </dsp:nvSpPr>
      <dsp:spPr>
        <a:xfrm>
          <a:off x="0" y="975836"/>
          <a:ext cx="7003777" cy="0"/>
        </a:xfrm>
        <a:prstGeom prst="line">
          <a:avLst/>
        </a:prstGeom>
        <a:solidFill>
          <a:schemeClr val="accent2">
            <a:hueOff val="-291073"/>
            <a:satOff val="-16786"/>
            <a:lumOff val="1569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D8B96-7E8C-4D1B-96EF-766E82803D13}">
      <dsp:nvSpPr>
        <dsp:cNvPr id="0" name=""/>
        <dsp:cNvSpPr/>
      </dsp:nvSpPr>
      <dsp:spPr>
        <a:xfrm>
          <a:off x="0" y="975836"/>
          <a:ext cx="7003777" cy="972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600" kern="1200"/>
            <a:t>Органический </a:t>
          </a:r>
          <a:endParaRPr lang="en-US" sz="4600" kern="1200"/>
        </a:p>
      </dsp:txBody>
      <dsp:txXfrm>
        <a:off x="0" y="975836"/>
        <a:ext cx="7003777" cy="972983"/>
      </dsp:txXfrm>
    </dsp:sp>
    <dsp:sp modelId="{3AFDC457-CF00-469A-BD0C-EECB7DBC2706}">
      <dsp:nvSpPr>
        <dsp:cNvPr id="0" name=""/>
        <dsp:cNvSpPr/>
      </dsp:nvSpPr>
      <dsp:spPr>
        <a:xfrm>
          <a:off x="0" y="1948819"/>
          <a:ext cx="7003777" cy="0"/>
        </a:xfrm>
        <a:prstGeom prst="line">
          <a:avLst/>
        </a:prstGeom>
        <a:solidFill>
          <a:schemeClr val="accent2">
            <a:hueOff val="-582145"/>
            <a:satOff val="-33571"/>
            <a:lumOff val="3137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82459-3062-4AF2-8C44-8111C50F54C4}">
      <dsp:nvSpPr>
        <dsp:cNvPr id="0" name=""/>
        <dsp:cNvSpPr/>
      </dsp:nvSpPr>
      <dsp:spPr>
        <a:xfrm>
          <a:off x="0" y="1948819"/>
          <a:ext cx="7003777" cy="972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600" kern="1200"/>
            <a:t>Структурный</a:t>
          </a:r>
          <a:endParaRPr lang="en-US" sz="4600" kern="1200"/>
        </a:p>
      </dsp:txBody>
      <dsp:txXfrm>
        <a:off x="0" y="1948819"/>
        <a:ext cx="7003777" cy="972983"/>
      </dsp:txXfrm>
    </dsp:sp>
    <dsp:sp modelId="{6561DDF6-958D-4367-AA8D-C0F589B8855A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accent2">
            <a:hueOff val="-873218"/>
            <a:satOff val="-50357"/>
            <a:lumOff val="4706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19BDC-41C8-4E6C-B7FD-54B1186217E3}">
      <dsp:nvSpPr>
        <dsp:cNvPr id="0" name=""/>
        <dsp:cNvSpPr/>
      </dsp:nvSpPr>
      <dsp:spPr>
        <a:xfrm>
          <a:off x="0" y="2921802"/>
          <a:ext cx="7003777" cy="972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600" kern="1200"/>
            <a:t>Ресурсный</a:t>
          </a:r>
          <a:endParaRPr lang="en-US" sz="4600" kern="1200"/>
        </a:p>
      </dsp:txBody>
      <dsp:txXfrm>
        <a:off x="0" y="2921802"/>
        <a:ext cx="7003777" cy="972983"/>
      </dsp:txXfrm>
    </dsp:sp>
    <dsp:sp modelId="{3B5FF1BA-5CD5-41D5-AF57-0168AE5184E5}">
      <dsp:nvSpPr>
        <dsp:cNvPr id="0" name=""/>
        <dsp:cNvSpPr/>
      </dsp:nvSpPr>
      <dsp:spPr>
        <a:xfrm>
          <a:off x="0" y="3894785"/>
          <a:ext cx="7003777" cy="0"/>
        </a:xfrm>
        <a:prstGeom prst="line">
          <a:avLst/>
        </a:prstGeom>
        <a:solidFill>
          <a:schemeClr val="accent2">
            <a:hueOff val="-1164290"/>
            <a:satOff val="-67142"/>
            <a:lumOff val="6274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53CE5-1148-4D0F-A6B9-92CDFA51D27D}">
      <dsp:nvSpPr>
        <dsp:cNvPr id="0" name=""/>
        <dsp:cNvSpPr/>
      </dsp:nvSpPr>
      <dsp:spPr>
        <a:xfrm>
          <a:off x="0" y="3894785"/>
          <a:ext cx="7003777" cy="972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600" kern="1200"/>
            <a:t>Процессный </a:t>
          </a:r>
          <a:endParaRPr lang="en-US" sz="4600" kern="1200"/>
        </a:p>
      </dsp:txBody>
      <dsp:txXfrm>
        <a:off x="0" y="3894785"/>
        <a:ext cx="7003777" cy="972983"/>
      </dsp:txXfrm>
    </dsp:sp>
    <dsp:sp modelId="{91ED6B80-5200-439A-B4AC-29426B230319}">
      <dsp:nvSpPr>
        <dsp:cNvPr id="0" name=""/>
        <dsp:cNvSpPr/>
      </dsp:nvSpPr>
      <dsp:spPr>
        <a:xfrm>
          <a:off x="0" y="4867768"/>
          <a:ext cx="7003777" cy="0"/>
        </a:xfrm>
        <a:prstGeom prst="line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D24F2-9140-481E-99E0-D0B76C9B77A2}">
      <dsp:nvSpPr>
        <dsp:cNvPr id="0" name=""/>
        <dsp:cNvSpPr/>
      </dsp:nvSpPr>
      <dsp:spPr>
        <a:xfrm>
          <a:off x="0" y="4867768"/>
          <a:ext cx="7003777" cy="972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600" kern="1200"/>
            <a:t>Системный</a:t>
          </a:r>
          <a:endParaRPr lang="en-US" sz="4600" kern="1200"/>
        </a:p>
      </dsp:txBody>
      <dsp:txXfrm>
        <a:off x="0" y="4867768"/>
        <a:ext cx="7003777" cy="972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A35D0-C6BB-40FC-A8FC-6496A862ED16}" type="datetimeFigureOut">
              <a:rPr lang="ru-RU" smtClean="0"/>
              <a:t>08.02.2023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B26FD-D966-45EF-B8E8-1E64E70E63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220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0F2D8B-2C13-4D8E-AD49-41FB0A288474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94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AA8B-8F86-4586-8386-935C1B18730C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D4072-937D-4FDE-9551-B115BF03E136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617AA-CE33-4285-AEDC-37CAFAE4D03C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1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17DD7-AD39-41A6-976A-1D394F0068FA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8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0A48-4CA6-4C3F-89B1-581F3FDA2225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2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5BA-7706-4889-BA0C-A30F9E31625A}" type="datetime1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8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6463-0076-4BAF-B064-D67D37A1EA12}" type="datetime1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9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93C57-27D5-4A8E-91D6-3B6CDAAD72A9}" type="datetime1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97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A938-9A01-46B5-8248-1CABE3CF9C4C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60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595F-DDF8-4EB9-AEF5-4C361E0C13D1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2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1B1D4A08-A748-48BB-AFD2-37269ABAB0D6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5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7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ashnyrkova@hse.ru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DF05D-E1A4-4D63-961B-E36F9F6E1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ru-RU">
                <a:solidFill>
                  <a:schemeClr val="tx2"/>
                </a:solidFill>
              </a:rPr>
              <a:t>Семинар 1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15F975-0385-420C-A07E-E1EE79A0F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/>
          </a:bodyPr>
          <a:lstStyle/>
          <a:p>
            <a:pPr algn="l"/>
            <a:r>
              <a:rPr lang="ru-RU" sz="2400" dirty="0">
                <a:solidFill>
                  <a:schemeClr val="tx2"/>
                </a:solidFill>
              </a:rPr>
              <a:t>Менеджмент: концепции и технологии 21 века</a:t>
            </a:r>
          </a:p>
        </p:txBody>
      </p:sp>
      <p:pic>
        <p:nvPicPr>
          <p:cNvPr id="4" name="Picture 3" descr="Чертежи стиля схемы">
            <a:extLst>
              <a:ext uri="{FF2B5EF4-FFF2-40B4-BE49-F238E27FC236}">
                <a16:creationId xmlns:a16="http://schemas.microsoft.com/office/drawing/2014/main" id="{E258BCC8-2D67-475A-A4F7-3939009DC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6" r="28720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40" name="Rectangle 34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7EFDA1-786F-448E-9F5A-3B45575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764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8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1" y="407413"/>
            <a:ext cx="10348146" cy="1675009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Подходы к анализу организации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130" y="1592905"/>
            <a:ext cx="7178691" cy="370999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chemeClr val="tx2"/>
                </a:solidFill>
              </a:rPr>
              <a:t>Механистический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8AF499-2D12-401A-A7A8-60F57599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7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65" y="-25012"/>
            <a:ext cx="8763000" cy="166457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Механистический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837" y="1764714"/>
            <a:ext cx="8762436" cy="3728613"/>
          </a:xfrm>
        </p:spPr>
        <p:txBody>
          <a:bodyPr>
            <a:noAutofit/>
          </a:bodyPr>
          <a:lstStyle/>
          <a:p>
            <a:endParaRPr lang="ru-R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Четкий результат труда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Стандартизация процессов и задач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Иерархия</a:t>
            </a:r>
          </a:p>
          <a:p>
            <a:endParaRPr lang="ru-RU" sz="2400" dirty="0">
              <a:solidFill>
                <a:schemeClr val="tx2"/>
              </a:solidFill>
            </a:endParaRPr>
          </a:p>
          <a:p>
            <a:endParaRPr lang="ru-R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tx2"/>
                </a:solidFill>
              </a:rPr>
              <a:t>Рассмотрим такой подход на 2 семинаре и на лекциях 3-4-5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28C5A4-33B0-4B5C-B128-5AE7A8F2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4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Подходы к анализу организации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98" y="1558021"/>
            <a:ext cx="7178691" cy="37099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4000" dirty="0">
                <a:solidFill>
                  <a:schemeClr val="tx2"/>
                </a:solidFill>
              </a:rPr>
              <a:t>Органический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880897-19BD-4CD2-B97F-1BBB8DE3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6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65" y="122933"/>
            <a:ext cx="8763000" cy="166457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Органический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357" y="1910439"/>
            <a:ext cx="8762436" cy="37286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Организация – организм, который склонен к изменениям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Быстрая адаптация к изменениям</a:t>
            </a:r>
          </a:p>
          <a:p>
            <a:endParaRPr lang="ru-RU" dirty="0">
              <a:solidFill>
                <a:schemeClr val="tx2"/>
              </a:solidFill>
            </a:endParaRPr>
          </a:p>
          <a:p>
            <a:endParaRPr lang="ru-RU" dirty="0">
              <a:solidFill>
                <a:schemeClr val="tx2"/>
              </a:solidFill>
            </a:endParaRPr>
          </a:p>
          <a:p>
            <a:endParaRPr lang="ru-R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sz="1800" dirty="0">
              <a:solidFill>
                <a:schemeClr val="tx2"/>
              </a:solidFill>
            </a:endParaRPr>
          </a:p>
          <a:p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FB8CE8-01BF-4B81-8C7E-D5025B16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94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76933"/>
            <a:ext cx="10348146" cy="1675009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Подходы к анализу организации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2218" y="1535435"/>
            <a:ext cx="7178691" cy="370999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chemeClr val="tx2"/>
                </a:solidFill>
              </a:rPr>
              <a:t>Структурный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69FDC0-7F89-45E3-BC02-7069F0AE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9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196" y="0"/>
            <a:ext cx="8763000" cy="166457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Структурный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60" y="1532852"/>
            <a:ext cx="8762436" cy="46952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sz="3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sz="3000" dirty="0">
                <a:solidFill>
                  <a:schemeClr val="tx2"/>
                </a:solidFill>
              </a:rPr>
              <a:t>Как построить структуру организации, чтобы достичь целей?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tx2"/>
                </a:solidFill>
              </a:rPr>
              <a:t>Как правильно делегировать полномочия?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tx2"/>
                </a:solidFill>
              </a:rPr>
              <a:t>Сколько уровней подчинения/управленческих уровней должно быть?</a:t>
            </a:r>
          </a:p>
          <a:p>
            <a:endParaRPr lang="ru-RU" sz="3000" dirty="0">
              <a:solidFill>
                <a:schemeClr val="tx2"/>
              </a:solidFill>
            </a:endParaRPr>
          </a:p>
          <a:p>
            <a:endParaRPr lang="ru-RU" sz="3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sz="2200" dirty="0">
                <a:solidFill>
                  <a:schemeClr val="tx2"/>
                </a:solidFill>
              </a:rPr>
              <a:t>Рассмотрим такой подход на семинарах 5-6 </a:t>
            </a:r>
          </a:p>
          <a:p>
            <a:endParaRPr lang="ru-RU" sz="1800" dirty="0">
              <a:solidFill>
                <a:schemeClr val="tx2"/>
              </a:solidFill>
            </a:endParaRPr>
          </a:p>
          <a:p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A7AD8E-9805-43F1-8244-20F52E15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2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Подходы к анализу организации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653" y="1718315"/>
            <a:ext cx="7178691" cy="370999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600" dirty="0">
                <a:solidFill>
                  <a:schemeClr val="tx2"/>
                </a:solidFill>
              </a:rPr>
              <a:t>                         </a:t>
            </a:r>
            <a:r>
              <a:rPr lang="ru-RU" sz="3600" dirty="0">
                <a:solidFill>
                  <a:schemeClr val="tx2"/>
                </a:solidFill>
              </a:rPr>
              <a:t>Ресурсный  </a:t>
            </a:r>
          </a:p>
          <a:p>
            <a:pPr marL="0" indent="0">
              <a:buNone/>
            </a:pPr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424004-1CD3-4554-9BE6-8A1E3F7C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22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1" y="163573"/>
            <a:ext cx="8763000" cy="166457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Ресурсный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357" y="1564693"/>
            <a:ext cx="8762436" cy="47141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sz="3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sz="3000" dirty="0">
                <a:solidFill>
                  <a:schemeClr val="tx2"/>
                </a:solidFill>
              </a:rPr>
              <a:t>Привлечение, распределение и контроль над ресурсами</a:t>
            </a:r>
          </a:p>
          <a:p>
            <a:pPr marL="0" indent="0">
              <a:buNone/>
            </a:pPr>
            <a:endParaRPr lang="ru-RU" sz="3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tx2"/>
                </a:solidFill>
              </a:rPr>
              <a:t>Рассмотрим такой подход на семинаре 7</a:t>
            </a:r>
          </a:p>
          <a:p>
            <a:pPr marL="0" indent="0">
              <a:buNone/>
            </a:pPr>
            <a:endParaRPr lang="ru-RU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60A9BD-D64D-4935-B204-559839E3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7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Подходы к анализу организации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2218" y="1535435"/>
            <a:ext cx="7178691" cy="370999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chemeClr val="tx2"/>
                </a:solidFill>
              </a:rPr>
              <a:t>Системный</a:t>
            </a:r>
          </a:p>
          <a:p>
            <a:pPr marL="0" indent="0">
              <a:buNone/>
            </a:pPr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3D0752-6E33-4C51-A0DA-65C322C2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3" y="359951"/>
            <a:ext cx="8763000" cy="166457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Системный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6" y="2171114"/>
            <a:ext cx="8958283" cy="37286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Организация – система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Открытая – постоянно взаимодействует со внешней средой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Закрытая – самодостаточная, практически не зависит от внешней среды</a:t>
            </a:r>
          </a:p>
          <a:p>
            <a:pPr marL="0" indent="0">
              <a:buNone/>
            </a:pPr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56B716-A4EA-4E1A-9079-A955F0E5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6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50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2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A4E8CB-6CD4-409E-98A4-EEFD2049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ru-RU" sz="4800" dirty="0"/>
              <a:t>План семинара:</a:t>
            </a:r>
          </a:p>
        </p:txBody>
      </p:sp>
      <p:graphicFrame>
        <p:nvGraphicFramePr>
          <p:cNvPr id="59" name="Объект 2">
            <a:extLst>
              <a:ext uri="{FF2B5EF4-FFF2-40B4-BE49-F238E27FC236}">
                <a16:creationId xmlns:a16="http://schemas.microsoft.com/office/drawing/2014/main" id="{0BEE3A45-4EAC-4277-8849-358DFF104E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872877"/>
              </p:ext>
            </p:extLst>
          </p:nvPr>
        </p:nvGraphicFramePr>
        <p:xfrm>
          <a:off x="660400" y="2225674"/>
          <a:ext cx="10881360" cy="407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E0775B-4D52-404A-A372-293861B3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05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Подходы к анализу организации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2218" y="1535435"/>
            <a:ext cx="7178691" cy="370999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3600" dirty="0">
                <a:solidFill>
                  <a:schemeClr val="tx2"/>
                </a:solidFill>
              </a:rPr>
              <a:t>Процессный</a:t>
            </a:r>
          </a:p>
          <a:p>
            <a:pPr marL="0" indent="0">
              <a:buNone/>
            </a:pPr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314DA4-90E4-44B5-BE70-08A996B0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87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3" y="279907"/>
            <a:ext cx="8763000" cy="166457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Процессный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60152C-F33C-4A0C-8F15-16880EC6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3" y="2224386"/>
            <a:ext cx="8763000" cy="4073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За счет чего мы предоставляем ценность потребителю?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На чем мы можем сэкономить? Какие процессы можно оптимизировать?</a:t>
            </a:r>
          </a:p>
          <a:p>
            <a:pPr marL="0" indent="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tx2"/>
                </a:solidFill>
              </a:rPr>
              <a:t>Рассмотрим такой подход на семинарах 8-9</a:t>
            </a:r>
          </a:p>
          <a:p>
            <a:pPr marL="0" indent="0">
              <a:buNone/>
            </a:pPr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486E42-D0F2-4C2F-BBF9-935CEC04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91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A42EA-4267-44BA-A2F3-66A2A7A33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Ключевые компетенции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9D390D-BEA8-43A0-80F3-FB1EB08FB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87" y="2403097"/>
            <a:ext cx="7178691" cy="3709990"/>
          </a:xfrm>
        </p:spPr>
        <p:txBody>
          <a:bodyPr anchor="ctr">
            <a:normAutofit/>
          </a:bodyPr>
          <a:lstStyle/>
          <a:p>
            <a:endParaRPr lang="ru-RU" sz="180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F41DF9-4FA8-4D73-B8DE-2A74FB1B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3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A42EA-4267-44BA-A2F3-66A2A7A33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97" y="359951"/>
            <a:ext cx="8763000" cy="166457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Ключевые компетенции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D390D-BEA8-43A0-80F3-FB1EB08FB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7" y="2384474"/>
            <a:ext cx="8762436" cy="3728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Корни конкурентного преимущества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Уникальные отличительные характеристики организации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Формируются на основе успеха в определенной деятельности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2799D8-DF08-4D9E-8E51-BD9EDB52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A42EA-4267-44BA-A2F3-66A2A7A33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09013"/>
            <a:ext cx="8763000" cy="166457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Какими могут быть ключевые компетенции?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D390D-BEA8-43A0-80F3-FB1EB08FB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7" y="2333674"/>
            <a:ext cx="8762436" cy="3728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Дизайн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Маркетинг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Качество продукции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Инновации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Автоматизированные рабочие процессы</a:t>
            </a:r>
          </a:p>
          <a:p>
            <a:pPr marL="0" indent="0">
              <a:buNone/>
            </a:pPr>
            <a:r>
              <a:rPr lang="ru-RU" dirty="0">
                <a:solidFill>
                  <a:schemeClr val="tx2"/>
                </a:solidFill>
              </a:rPr>
              <a:t>Персонал</a:t>
            </a:r>
          </a:p>
          <a:p>
            <a:pPr marL="0" indent="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2799D8-DF08-4D9E-8E51-BD9EDB52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90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A42EA-4267-44BA-A2F3-66A2A7A33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1" y="92453"/>
            <a:ext cx="7772399" cy="116738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Ключевые компетенции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D390D-BEA8-43A0-80F3-FB1EB08FB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56" y="1673274"/>
            <a:ext cx="9313884" cy="4361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tx2"/>
                </a:solidFill>
              </a:rPr>
              <a:t>Ключевые компетенции формируются в ответ на потребности потребителей и в связи с новыми возможностями</a:t>
            </a:r>
          </a:p>
          <a:p>
            <a:pPr marL="0" indent="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tx2"/>
                </a:solidFill>
              </a:rPr>
              <a:t>Ключевые компетенции изменчивы</a:t>
            </a:r>
          </a:p>
          <a:p>
            <a:pPr marL="0" indent="0"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tx2"/>
                </a:solidFill>
              </a:rPr>
              <a:t>Ключевые компетенции должны быть уникальны, обеспечивать доступ на широкий спектр рынков и вносить вклад в достоинства продукта или услуги</a:t>
            </a:r>
          </a:p>
          <a:p>
            <a:pPr marL="0" indent="0">
              <a:buNone/>
            </a:pP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2799D8-DF08-4D9E-8E51-BD9EDB52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38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6BFD0-17C1-5211-C8E5-DEBB0275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Губка Боб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447761E-A988-0F34-58B4-7A8D13775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87" y="2403097"/>
            <a:ext cx="7178691" cy="3709990"/>
          </a:xfrm>
        </p:spPr>
        <p:txBody>
          <a:bodyPr anchor="ctr">
            <a:normAutofit/>
          </a:bodyPr>
          <a:lstStyle/>
          <a:p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4E9D94-81C6-02D6-3A9E-C52B7036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278216-2B11-024E-9A4B-A274F1641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737" y="1535750"/>
            <a:ext cx="5997378" cy="33735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9070B8-1CF9-ED6C-87B0-4C8503F38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23" y="2488948"/>
            <a:ext cx="5047065" cy="33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24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6BFD0-17C1-5211-C8E5-DEBB0275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Гадкий Я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447761E-A988-0F34-58B4-7A8D13775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87" y="2403097"/>
            <a:ext cx="7178691" cy="3709990"/>
          </a:xfrm>
        </p:spPr>
        <p:txBody>
          <a:bodyPr anchor="ctr">
            <a:normAutofit/>
          </a:bodyPr>
          <a:lstStyle/>
          <a:p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4E9D94-81C6-02D6-3A9E-C52B7036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3074" name="Picture 2" descr="Гадкий я 4: мой любимый русский злодей» (Público, Испания) | 07.10.2022,  ИноСМИ">
            <a:extLst>
              <a:ext uri="{FF2B5EF4-FFF2-40B4-BE49-F238E27FC236}">
                <a16:creationId xmlns:a16="http://schemas.microsoft.com/office/drawing/2014/main" id="{1858B244-D26F-EF20-E830-672E874A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737"/>
            <a:ext cx="5924317" cy="31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34350D-D025-F54A-8377-9B0E7F0AA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317" y="1231802"/>
            <a:ext cx="5560640" cy="37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94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6BFD0-17C1-5211-C8E5-DEBB0275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03" y="168275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McDonald’s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447761E-A988-0F34-58B4-7A8D13775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87" y="2403097"/>
            <a:ext cx="7178691" cy="3709990"/>
          </a:xfrm>
        </p:spPr>
        <p:txBody>
          <a:bodyPr anchor="ctr">
            <a:normAutofit/>
          </a:bodyPr>
          <a:lstStyle/>
          <a:p>
            <a:endParaRPr lang="ru-RU" sz="180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4E9D94-81C6-02D6-3A9E-C52B7036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26" name="Picture 2" descr="Основатель — смотреть онлайн — Кинопоиск">
            <a:extLst>
              <a:ext uri="{FF2B5EF4-FFF2-40B4-BE49-F238E27FC236}">
                <a16:creationId xmlns:a16="http://schemas.microsoft.com/office/drawing/2014/main" id="{787E20E2-EDF2-AD0B-106E-4297A0EA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52" y="1397317"/>
            <a:ext cx="3474721" cy="521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Вкусно — и точка (ранее Макдоналдс Россия)">
            <a:extLst>
              <a:ext uri="{FF2B5EF4-FFF2-40B4-BE49-F238E27FC236}">
                <a16:creationId xmlns:a16="http://schemas.microsoft.com/office/drawing/2014/main" id="{68BDBE82-B5BA-2B81-8E36-4896257CA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803" y="1397317"/>
            <a:ext cx="6956511" cy="365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144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FB6F9-5E7C-DC28-6752-BB8A58EB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32" y="205762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Apple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138E46F-06BC-A0A6-5A4D-93F51E546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87" y="2403097"/>
            <a:ext cx="7178691" cy="3709990"/>
          </a:xfrm>
        </p:spPr>
        <p:txBody>
          <a:bodyPr anchor="ctr">
            <a:normAutofit/>
          </a:bodyPr>
          <a:lstStyle/>
          <a:p>
            <a:endParaRPr lang="ru-RU" sz="180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442B68-CAB0-A343-F90C-D2248CD6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9FB467-38B9-8122-EABB-E2A0460D1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71" y="1650856"/>
            <a:ext cx="3848469" cy="48105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D93A26-CC06-4DF1-7D6E-539573068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078" y="1741512"/>
            <a:ext cx="6586022" cy="32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F0131-867C-4BF9-850E-95A6DCE1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1" y="-16519"/>
            <a:ext cx="876300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Ф</a:t>
            </a:r>
            <a:r>
              <a:rPr lang="en-US" dirty="0" err="1">
                <a:solidFill>
                  <a:schemeClr val="tx2"/>
                </a:solidFill>
              </a:rPr>
              <a:t>ормула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оценки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81DD7-F527-4F06-B09A-1DBEE1C9DED4}"/>
              </a:ext>
            </a:extLst>
          </p:cNvPr>
          <p:cNvSpPr txBox="1"/>
          <p:nvPr/>
        </p:nvSpPr>
        <p:spPr>
          <a:xfrm>
            <a:off x="564445" y="1564693"/>
            <a:ext cx="8762436" cy="3728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solidFill>
                  <a:schemeClr val="tx2"/>
                </a:solidFill>
              </a:rPr>
              <a:t>0,3</a:t>
            </a:r>
            <a:r>
              <a:rPr lang="en-US" sz="2400" dirty="0">
                <a:solidFill>
                  <a:schemeClr val="tx2"/>
                </a:solidFill>
              </a:rPr>
              <a:t>*</a:t>
            </a:r>
            <a:r>
              <a:rPr lang="en-US" sz="2400" dirty="0" err="1">
                <a:solidFill>
                  <a:schemeClr val="tx2"/>
                </a:solidFill>
              </a:rPr>
              <a:t>Домашнее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групповое</a:t>
            </a:r>
            <a:r>
              <a:rPr lang="en-US" sz="2400" dirty="0">
                <a:solidFill>
                  <a:schemeClr val="tx2"/>
                </a:solidFill>
              </a:rPr>
              <a:t> задание+</a:t>
            </a:r>
            <a:r>
              <a:rPr lang="en-US" sz="2400" b="1" dirty="0">
                <a:solidFill>
                  <a:schemeClr val="tx2"/>
                </a:solidFill>
              </a:rPr>
              <a:t>0,3</a:t>
            </a:r>
            <a:r>
              <a:rPr lang="en-US" sz="2400" dirty="0">
                <a:solidFill>
                  <a:schemeClr val="tx2"/>
                </a:solidFill>
              </a:rPr>
              <a:t>*Тесты+</a:t>
            </a:r>
            <a:r>
              <a:rPr lang="en-US" sz="2400" b="1" dirty="0">
                <a:solidFill>
                  <a:schemeClr val="tx2"/>
                </a:solidFill>
              </a:rPr>
              <a:t>0,4</a:t>
            </a:r>
            <a:r>
              <a:rPr lang="en-US" sz="2400" dirty="0">
                <a:solidFill>
                  <a:schemeClr val="tx2"/>
                </a:solidFill>
              </a:rPr>
              <a:t>*</a:t>
            </a:r>
            <a:r>
              <a:rPr lang="en-US" sz="2400" dirty="0" err="1">
                <a:solidFill>
                  <a:schemeClr val="tx2"/>
                </a:solidFill>
              </a:rPr>
              <a:t>Экзамен</a:t>
            </a:r>
            <a:endParaRPr lang="en-US" sz="2400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 err="1">
                <a:solidFill>
                  <a:schemeClr val="tx2"/>
                </a:solidFill>
              </a:rPr>
              <a:t>Домашнее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групповое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задание</a:t>
            </a:r>
            <a:r>
              <a:rPr lang="en-US" sz="2400" b="1" dirty="0">
                <a:solidFill>
                  <a:schemeClr val="tx2"/>
                </a:solidFill>
              </a:rPr>
              <a:t>:</a:t>
            </a:r>
            <a:endParaRPr lang="ru-RU" sz="2400" b="1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2"/>
                </a:solidFill>
              </a:rPr>
              <a:t>«</a:t>
            </a:r>
            <a:r>
              <a:rPr lang="en-US" sz="2400" dirty="0" err="1">
                <a:solidFill>
                  <a:schemeClr val="tx2"/>
                </a:solidFill>
              </a:rPr>
              <a:t>Жизненный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цикл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организации</a:t>
            </a:r>
            <a:r>
              <a:rPr lang="en-US" sz="2400" dirty="0">
                <a:solidFill>
                  <a:schemeClr val="tx2"/>
                </a:solidFill>
              </a:rPr>
              <a:t>» 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 err="1">
                <a:solidFill>
                  <a:schemeClr val="tx2"/>
                </a:solidFill>
              </a:rPr>
              <a:t>Тесты</a:t>
            </a:r>
            <a:r>
              <a:rPr lang="en-US" sz="2400" b="1" dirty="0">
                <a:solidFill>
                  <a:schemeClr val="tx2"/>
                </a:solidFill>
              </a:rPr>
              <a:t>: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2"/>
                </a:solidFill>
              </a:rPr>
              <a:t>2 </a:t>
            </a:r>
            <a:r>
              <a:rPr lang="en-US" sz="2400" dirty="0" err="1">
                <a:solidFill>
                  <a:schemeClr val="tx2"/>
                </a:solidFill>
              </a:rPr>
              <a:t>теста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по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темам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лекций</a:t>
            </a:r>
            <a:r>
              <a:rPr lang="en-US" sz="2400" dirty="0">
                <a:solidFill>
                  <a:schemeClr val="tx2"/>
                </a:solidFill>
              </a:rPr>
              <a:t> и </a:t>
            </a:r>
            <a:r>
              <a:rPr lang="en-US" sz="2400" dirty="0" err="1">
                <a:solidFill>
                  <a:schemeClr val="tx2"/>
                </a:solidFill>
              </a:rPr>
              <a:t>семинаров</a:t>
            </a:r>
            <a:endParaRPr lang="en-US" sz="2400" dirty="0">
              <a:solidFill>
                <a:schemeClr val="tx2"/>
              </a:solidFill>
            </a:endParaRP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 err="1">
                <a:solidFill>
                  <a:schemeClr val="tx2"/>
                </a:solidFill>
              </a:rPr>
              <a:t>Экзамен</a:t>
            </a:r>
            <a:r>
              <a:rPr lang="en-US" sz="2400" b="1" dirty="0">
                <a:solidFill>
                  <a:schemeClr val="tx2"/>
                </a:solidFill>
              </a:rPr>
              <a:t>:</a:t>
            </a:r>
            <a:endParaRPr lang="ru-RU" sz="2400" b="1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2"/>
                </a:solidFill>
              </a:rPr>
              <a:t>3 </a:t>
            </a:r>
            <a:r>
              <a:rPr lang="en-US" sz="2400" dirty="0" err="1">
                <a:solidFill>
                  <a:schemeClr val="tx2"/>
                </a:solidFill>
              </a:rPr>
              <a:t>открытых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вопроса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8" name="Rectangle 4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D47878-7FEE-42A6-8638-F2171D3F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89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FB6F9-5E7C-DC28-6752-BB8A58EB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132" y="364044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Nike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138E46F-06BC-A0A6-5A4D-93F51E546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87" y="2403097"/>
            <a:ext cx="7178691" cy="3709990"/>
          </a:xfrm>
        </p:spPr>
        <p:txBody>
          <a:bodyPr anchor="ctr">
            <a:normAutofit/>
          </a:bodyPr>
          <a:lstStyle/>
          <a:p>
            <a:endParaRPr lang="ru-RU" sz="180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442B68-CAB0-A343-F90C-D2248CD6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098" name="Picture 2" descr="Nike. Just Do It. Nike NL">
            <a:extLst>
              <a:ext uri="{FF2B5EF4-FFF2-40B4-BE49-F238E27FC236}">
                <a16:creationId xmlns:a16="http://schemas.microsoft.com/office/drawing/2014/main" id="{3043333D-7750-5230-1BEA-A7AE14E20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61" y="1701359"/>
            <a:ext cx="6346825" cy="359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47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FB6F9-5E7C-DC28-6752-BB8A58EB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Ключевые компетенции сотрудников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138E46F-06BC-A0A6-5A4D-93F51E546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641" y="2712105"/>
            <a:ext cx="10075998" cy="37099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Аналитические способности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Навыки межличностного общения/выстраивания отношений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Цифровая грамотность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Способность принимать ответственные решения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Умение постоянно учиться</a:t>
            </a:r>
          </a:p>
          <a:p>
            <a:pPr marL="0" indent="0">
              <a:buNone/>
            </a:pPr>
            <a:endParaRPr lang="ru-RU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442B68-CAB0-A343-F90C-D2248CD6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52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B8266-14C2-441C-A421-579E4B7DF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219200"/>
            <a:ext cx="9067799" cy="2681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 err="1">
                <a:solidFill>
                  <a:schemeClr val="tx2"/>
                </a:solidFill>
              </a:rPr>
              <a:t>Какими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ключевыми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компетенциями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может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обладать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организация</a:t>
            </a:r>
            <a:r>
              <a:rPr lang="en-US" sz="3600" dirty="0">
                <a:solidFill>
                  <a:schemeClr val="tx2"/>
                </a:solidFill>
              </a:rPr>
              <a:t>, </a:t>
            </a:r>
            <a:r>
              <a:rPr lang="en-US" sz="3600" dirty="0" err="1">
                <a:solidFill>
                  <a:schemeClr val="tx2"/>
                </a:solidFill>
              </a:rPr>
              <a:t>чтобы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привлечь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клиентов</a:t>
            </a:r>
            <a:r>
              <a:rPr lang="en-US" sz="3600" dirty="0">
                <a:solidFill>
                  <a:schemeClr val="tx2"/>
                </a:solidFill>
              </a:rPr>
              <a:t> и </a:t>
            </a:r>
            <a:r>
              <a:rPr lang="en-US" sz="3600" dirty="0" err="1">
                <a:solidFill>
                  <a:schemeClr val="tx2"/>
                </a:solidFill>
              </a:rPr>
              <a:t>удержать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их</a:t>
            </a:r>
            <a:r>
              <a:rPr lang="en-US" sz="3600" dirty="0">
                <a:solidFill>
                  <a:schemeClr val="tx2"/>
                </a:solidFill>
              </a:rPr>
              <a:t>?</a:t>
            </a:r>
            <a:br>
              <a:rPr lang="en-US" sz="3600" dirty="0">
                <a:solidFill>
                  <a:schemeClr val="tx2"/>
                </a:solidFill>
              </a:rPr>
            </a:b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E50BB7-09EF-40F1-9251-56F1DFD2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65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5FD6528-B897-47EB-87B6-BA92400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219200"/>
            <a:ext cx="9067799" cy="2681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3600">
                <a:solidFill>
                  <a:schemeClr val="tx2"/>
                </a:solidFill>
              </a:rPr>
            </a:br>
            <a:r>
              <a:rPr lang="en-US" sz="3600">
                <a:solidFill>
                  <a:schemeClr val="tx2"/>
                </a:solidFill>
              </a:rPr>
              <a:t>Какими ключевыми компетенциями может обладать организация, чтобы привлечь клиентов и удержать их?</a:t>
            </a:r>
            <a:br>
              <a:rPr lang="en-US" sz="3600">
                <a:solidFill>
                  <a:schemeClr val="tx2"/>
                </a:solidFill>
              </a:rPr>
            </a:b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161793-1B47-47AD-B9E0-5887882B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2" y="4074784"/>
            <a:ext cx="9067798" cy="17164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 err="1">
                <a:solidFill>
                  <a:schemeClr val="tx2"/>
                </a:solidFill>
              </a:rPr>
              <a:t>Языковая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онлайн-школа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4FC3F05-A024-43CB-9E25-5EB05BEE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5FD6528-B897-47EB-87B6-BA92400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219200"/>
            <a:ext cx="9067799" cy="2681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3600">
                <a:solidFill>
                  <a:schemeClr val="tx2"/>
                </a:solidFill>
              </a:rPr>
            </a:br>
            <a:r>
              <a:rPr lang="en-US" sz="3600">
                <a:solidFill>
                  <a:schemeClr val="tx2"/>
                </a:solidFill>
              </a:rPr>
              <a:t>Какими ключевыми компетенциями может обладать организация, чтобы привлечь клиентов и удержать их?</a:t>
            </a:r>
            <a:br>
              <a:rPr lang="en-US" sz="3600">
                <a:solidFill>
                  <a:schemeClr val="tx2"/>
                </a:solidFill>
              </a:rPr>
            </a:b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161793-1B47-47AD-B9E0-5887882B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2" y="4074784"/>
            <a:ext cx="9067798" cy="17164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 err="1">
                <a:solidFill>
                  <a:schemeClr val="tx2"/>
                </a:solidFill>
              </a:rPr>
              <a:t>Университет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E489315-7A67-4F75-A600-6BD6A15C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2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5FD6528-B897-47EB-87B6-BA92400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219200"/>
            <a:ext cx="9067799" cy="2681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3600">
                <a:solidFill>
                  <a:schemeClr val="tx2"/>
                </a:solidFill>
              </a:rPr>
            </a:br>
            <a:r>
              <a:rPr lang="en-US" sz="3600">
                <a:solidFill>
                  <a:schemeClr val="tx2"/>
                </a:solidFill>
              </a:rPr>
              <a:t>Какими ключевыми компетенциями может обладать организация, чтобы привлечь клиентов и удержать их?</a:t>
            </a:r>
            <a:br>
              <a:rPr lang="en-US" sz="3600">
                <a:solidFill>
                  <a:schemeClr val="tx2"/>
                </a:solidFill>
              </a:rPr>
            </a:b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161793-1B47-47AD-B9E0-5887882B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2" y="4074784"/>
            <a:ext cx="9067798" cy="17164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 err="1">
                <a:solidFill>
                  <a:schemeClr val="tx2"/>
                </a:solidFill>
              </a:rPr>
              <a:t>Кофейня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4DC24D8-213C-403E-9BA0-54339E3C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85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B9FD7-7C74-4210-BCD4-8F295E69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endParaRPr lang="ru-RU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CD27C8A0-0804-4399-A1E9-9A41E7A7D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78558" y="1950720"/>
            <a:ext cx="7357327" cy="490728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8E94FE-0ED1-444D-8520-497C8E7E7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0" y="-101601"/>
            <a:ext cx="5458969" cy="363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внутренний, пол, комната, мебель&#10;&#10;Автоматически созданное описание">
            <a:extLst>
              <a:ext uri="{FF2B5EF4-FFF2-40B4-BE49-F238E27FC236}">
                <a16:creationId xmlns:a16="http://schemas.microsoft.com/office/drawing/2014/main" id="{21C5D303-1AAD-4284-BDD3-1B3C9E481F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30" y="-41002"/>
            <a:ext cx="5362769" cy="359921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A478E8-5C20-435F-A46B-1C55375E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63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3A0AB1E0-FFE6-4D14-96E0-C0F76F64B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36314" y="-76122"/>
            <a:ext cx="1295924" cy="137464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9AEAFD1-6B78-472B-BB6F-D79E3691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559814"/>
            <a:ext cx="4633486" cy="2307632"/>
          </a:xfrm>
        </p:spPr>
        <p:txBody>
          <a:bodyPr>
            <a:normAutofit/>
          </a:bodyPr>
          <a:lstStyle/>
          <a:p>
            <a:endParaRPr lang="ru-RU" sz="1800">
              <a:solidFill>
                <a:schemeClr val="tx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2B892F-923F-4F06-BA13-BC8A34CAC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02" r="3" b="6014"/>
          <a:stretch/>
        </p:blipFill>
        <p:spPr>
          <a:xfrm>
            <a:off x="3048" y="-11361"/>
            <a:ext cx="5233059" cy="4415727"/>
          </a:xfrm>
          <a:prstGeom prst="rect">
            <a:avLst/>
          </a:prstGeom>
        </p:spPr>
      </p:pic>
      <p:pic>
        <p:nvPicPr>
          <p:cNvPr id="4098" name="Picture 2" descr="Шоколадница, Москва - фото ресторана - Tripadvisor">
            <a:extLst>
              <a:ext uri="{FF2B5EF4-FFF2-40B4-BE49-F238E27FC236}">
                <a16:creationId xmlns:a16="http://schemas.microsoft.com/office/drawing/2014/main" id="{A9A13F66-21B2-4D5B-9739-7CAED8784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" r="10695"/>
          <a:stretch/>
        </p:blipFill>
        <p:spPr bwMode="auto">
          <a:xfrm>
            <a:off x="3174334" y="2502055"/>
            <a:ext cx="5162211" cy="435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1EEBAE-A2F1-4FA0-BD98-8DC16D2969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26" r="8644" b="2"/>
          <a:stretch/>
        </p:blipFill>
        <p:spPr>
          <a:xfrm>
            <a:off x="7054622" y="42213"/>
            <a:ext cx="5114277" cy="4308577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7047E834-B9F5-403B-98C3-A4B024A64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1062814" y="2388992"/>
            <a:ext cx="1129186" cy="2097958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CFB462E-59F7-46EC-AB97-7076F7F5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76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7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43" name="Rectangle 76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44" name="Picture 78">
            <a:extLst>
              <a:ext uri="{FF2B5EF4-FFF2-40B4-BE49-F238E27FC236}">
                <a16:creationId xmlns:a16="http://schemas.microsoft.com/office/drawing/2014/main" id="{3A0AB1E0-FFE6-4D14-96E0-C0F76F64B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36314" y="-76122"/>
            <a:ext cx="1295924" cy="137464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A40DF8E-3040-4024-86CF-B5C57FD9D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559814"/>
            <a:ext cx="4633486" cy="2307632"/>
          </a:xfrm>
        </p:spPr>
        <p:txBody>
          <a:bodyPr>
            <a:normAutofit/>
          </a:bodyPr>
          <a:lstStyle/>
          <a:p>
            <a:endParaRPr lang="ru-RU" sz="1800" dirty="0">
              <a:solidFill>
                <a:schemeClr val="tx2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1A35DD-7F41-4672-A3CD-95B72DAF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r="-2" b="21834"/>
          <a:stretch/>
        </p:blipFill>
        <p:spPr bwMode="auto">
          <a:xfrm>
            <a:off x="-6097" y="-40640"/>
            <a:ext cx="4067762" cy="397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2A5498-F11A-46FF-A036-F546397E7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1" r="-2" b="24021"/>
          <a:stretch/>
        </p:blipFill>
        <p:spPr>
          <a:xfrm>
            <a:off x="1874356" y="2867446"/>
            <a:ext cx="4068410" cy="397218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B746BA-979E-408A-BB94-EA8969199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4" r="33447" b="3"/>
          <a:stretch/>
        </p:blipFill>
        <p:spPr bwMode="auto">
          <a:xfrm>
            <a:off x="5105276" y="-40640"/>
            <a:ext cx="3747219" cy="362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AF0BEF-71C2-47FB-9176-C8A1D3F8C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6" r="3" b="12173"/>
          <a:stretch/>
        </p:blipFill>
        <p:spPr bwMode="auto">
          <a:xfrm>
            <a:off x="7105876" y="2946420"/>
            <a:ext cx="4066158" cy="39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80">
            <a:extLst>
              <a:ext uri="{FF2B5EF4-FFF2-40B4-BE49-F238E27FC236}">
                <a16:creationId xmlns:a16="http://schemas.microsoft.com/office/drawing/2014/main" id="{7047E834-B9F5-403B-98C3-A4B024A64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CAC7DC-96AD-45D1-91AE-29C56FCF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12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5FD6528-B897-47EB-87B6-BA92400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219200"/>
            <a:ext cx="9067799" cy="2681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 err="1">
                <a:solidFill>
                  <a:schemeClr val="tx2"/>
                </a:solidFill>
              </a:rPr>
              <a:t>Какими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ключевыми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компетенциями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может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обладать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организация</a:t>
            </a:r>
            <a:r>
              <a:rPr lang="en-US" sz="3600" dirty="0">
                <a:solidFill>
                  <a:schemeClr val="tx2"/>
                </a:solidFill>
              </a:rPr>
              <a:t>, </a:t>
            </a:r>
            <a:r>
              <a:rPr lang="en-US" sz="3600" dirty="0" err="1">
                <a:solidFill>
                  <a:schemeClr val="tx2"/>
                </a:solidFill>
              </a:rPr>
              <a:t>чтобы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привлечь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клиентов</a:t>
            </a:r>
            <a:r>
              <a:rPr lang="en-US" sz="3600" dirty="0">
                <a:solidFill>
                  <a:schemeClr val="tx2"/>
                </a:solidFill>
              </a:rPr>
              <a:t> и </a:t>
            </a:r>
            <a:r>
              <a:rPr lang="en-US" sz="3600" dirty="0" err="1">
                <a:solidFill>
                  <a:schemeClr val="tx2"/>
                </a:solidFill>
              </a:rPr>
              <a:t>удержать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их</a:t>
            </a:r>
            <a:r>
              <a:rPr lang="en-US" sz="3600" dirty="0">
                <a:solidFill>
                  <a:schemeClr val="tx2"/>
                </a:solidFill>
              </a:rPr>
              <a:t>?</a:t>
            </a:r>
            <a:br>
              <a:rPr lang="en-US" sz="3600" dirty="0">
                <a:solidFill>
                  <a:schemeClr val="tx2"/>
                </a:solidFill>
              </a:rPr>
            </a:b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161793-1B47-47AD-B9E0-5887882B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2" y="4074784"/>
            <a:ext cx="9067798" cy="17164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 err="1">
                <a:solidFill>
                  <a:schemeClr val="tx2"/>
                </a:solidFill>
              </a:rPr>
              <a:t>Книжный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магазин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C2E656-92E7-4368-939C-8D807CE5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6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BF188-592B-4351-B4AC-F7072516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62" y="-267381"/>
            <a:ext cx="4648200" cy="283113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Семинары</a:t>
            </a:r>
          </a:p>
        </p:txBody>
      </p:sp>
      <p:sp>
        <p:nvSpPr>
          <p:cNvPr id="43" name="Content Placeholder 17">
            <a:extLst>
              <a:ext uri="{FF2B5EF4-FFF2-40B4-BE49-F238E27FC236}">
                <a16:creationId xmlns:a16="http://schemas.microsoft.com/office/drawing/2014/main" id="{A24F07C1-5B14-4114-BFD8-D46EF982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0" y="1833340"/>
            <a:ext cx="4647901" cy="25856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tx2"/>
                </a:solidFill>
              </a:rPr>
              <a:t>Шныркова Анна Сергеевна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tx2"/>
                </a:solidFill>
              </a:rPr>
              <a:t>Преподаватель департамента стратегического и международного менеджмента</a:t>
            </a:r>
          </a:p>
          <a:p>
            <a:pPr marL="0" indent="0">
              <a:lnSpc>
                <a:spcPct val="100000"/>
              </a:lnSpc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tx2"/>
                </a:solidFill>
              </a:rPr>
              <a:t>Контакты: </a:t>
            </a:r>
            <a:endParaRPr lang="en-GB" sz="2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tx2"/>
                </a:solidFill>
                <a:hlinkClick r:id="rId3"/>
              </a:rPr>
              <a:t>ashnyrkova@hse.ru</a:t>
            </a:r>
            <a:endParaRPr lang="en-GB" sz="2400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tx2"/>
                </a:solidFill>
              </a:rPr>
              <a:t>+79853004610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Объект 4" descr="Изображение выглядит как человек, стена, внутренний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E115E214-5AEB-4EA9-AC76-B7C0DC7531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8503" b="3"/>
          <a:stretch/>
        </p:blipFill>
        <p:spPr>
          <a:xfrm>
            <a:off x="6626806" y="1020251"/>
            <a:ext cx="4817466" cy="48174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E6A69F-42E4-4838-95E5-0996FE23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35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C8134F5-D8B2-4E75-AB7D-52504044E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" y="0"/>
            <a:ext cx="12179928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Петербургский книжный магазин «Подписные издания» / podpisnie.ru">
            <a:extLst>
              <a:ext uri="{FF2B5EF4-FFF2-40B4-BE49-F238E27FC236}">
                <a16:creationId xmlns:a16="http://schemas.microsoft.com/office/drawing/2014/main" id="{A9ADB3C9-1C42-4205-A561-23F4B6652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r="4243" b="3"/>
          <a:stretch/>
        </p:blipFill>
        <p:spPr bwMode="auto">
          <a:xfrm>
            <a:off x="20" y="10"/>
            <a:ext cx="6089884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4D6ED7-3654-4DF1-A8D4-350CCB58F8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7" b="2"/>
          <a:stretch/>
        </p:blipFill>
        <p:spPr>
          <a:xfrm>
            <a:off x="6092952" y="10"/>
            <a:ext cx="6099048" cy="68566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70ECA-12C5-443C-9BA1-9C1288CB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726066"/>
            <a:ext cx="9774619" cy="2474333"/>
          </a:xfrm>
        </p:spPr>
        <p:txBody>
          <a:bodyPr anchor="b">
            <a:normAutofit/>
          </a:bodyPr>
          <a:lstStyle/>
          <a:p>
            <a:pPr algn="ctr"/>
            <a:r>
              <a:rPr lang="ru-RU">
                <a:solidFill>
                  <a:srgbClr val="FFFFFF"/>
                </a:solidFill>
              </a:rPr>
              <a:t>Подписные издания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BBA579-EAC8-4BCD-B3DC-DF826E42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45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753EA-7D88-45F3-86AE-B1720FD6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endParaRPr lang="ru-RU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8B95E38-88D4-402B-A83D-E864E75AD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" y="277177"/>
            <a:ext cx="5077875" cy="630936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небо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1403FF05-DAA6-4234-944C-BB4E04946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297" y="277177"/>
            <a:ext cx="5030766" cy="6258560"/>
          </a:xfrm>
          <a:prstGeom prst="rect">
            <a:avLst/>
          </a:prstGeom>
        </p:spPr>
      </p:pic>
      <p:pic>
        <p:nvPicPr>
          <p:cNvPr id="5" name="Объект 4" descr="Изображение выглядит как текст, стена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06112293-568F-4526-888D-C638AE9F8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06" y="991632"/>
            <a:ext cx="3978232" cy="4874736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C84EDF9-7C39-4B6D-9BE1-D05FD514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5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248FD2-E9F2-4604-855B-26EBEF67B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0D4081FD-B4C7-4FB5-AD7F-2706F1240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87" y="2403097"/>
            <a:ext cx="7178691" cy="3709990"/>
          </a:xfrm>
        </p:spPr>
        <p:txBody>
          <a:bodyPr anchor="ctr">
            <a:normAutofit/>
          </a:bodyPr>
          <a:lstStyle/>
          <a:p>
            <a:endParaRPr lang="ru-RU" sz="1800">
              <a:solidFill>
                <a:schemeClr val="tx2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BA8DE38-7CEB-46AB-9920-056DFEFE5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0"/>
            <a:ext cx="7860777" cy="58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ондитерская — Пират-Мармелад — Москва, фото №2">
            <a:extLst>
              <a:ext uri="{FF2B5EF4-FFF2-40B4-BE49-F238E27FC236}">
                <a16:creationId xmlns:a16="http://schemas.microsoft.com/office/drawing/2014/main" id="{AF83F76C-F6E2-4C93-A9C1-05C10B39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40" y="1930793"/>
            <a:ext cx="6825107" cy="482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86877D-F22F-46AF-AA47-0C52FDC9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29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66042-6074-4321-AB54-C07D1AC1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endParaRPr lang="ru-RU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62BB7CE-DE72-4BD8-BAE5-3901A657B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87" y="2403097"/>
            <a:ext cx="7178691" cy="3709990"/>
          </a:xfrm>
        </p:spPr>
        <p:txBody>
          <a:bodyPr anchor="ctr">
            <a:normAutofit/>
          </a:bodyPr>
          <a:lstStyle/>
          <a:p>
            <a:endParaRPr lang="ru-RU" sz="1800">
              <a:solidFill>
                <a:schemeClr val="tx2"/>
              </a:solidFill>
            </a:endParaRPr>
          </a:p>
        </p:txBody>
      </p:sp>
      <p:pic>
        <p:nvPicPr>
          <p:cNvPr id="2050" name="Picture 2" descr="Фокус-Мармеладокус, кондитерская, ул. Арбат, 31, Москва, Россия —  Яндекс.Карты">
            <a:extLst>
              <a:ext uri="{FF2B5EF4-FFF2-40B4-BE49-F238E27FC236}">
                <a16:creationId xmlns:a16="http://schemas.microsoft.com/office/drawing/2014/main" id="{07363C83-B8A6-4D2B-B3A0-B9443FB84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" y="-11602"/>
            <a:ext cx="7178691" cy="538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Фокус-Мармеладокус в ТРЦ «Океания» в Москве | Рядом с метро Славянский  бульвар">
            <a:extLst>
              <a:ext uri="{FF2B5EF4-FFF2-40B4-BE49-F238E27FC236}">
                <a16:creationId xmlns:a16="http://schemas.microsoft.com/office/drawing/2014/main" id="{F40D142C-4D9C-4BDD-9F85-A6C819F8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82" y="2403097"/>
            <a:ext cx="6626459" cy="441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F9C6E0-A9C3-4AAA-B801-283EFFAD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57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D2F29-7EAA-459B-A5F0-DAD42A0F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endParaRPr lang="ru-RU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2E70C63-5990-4313-8015-409029B9D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587" y="2403097"/>
            <a:ext cx="7178691" cy="3709990"/>
          </a:xfrm>
        </p:spPr>
        <p:txBody>
          <a:bodyPr anchor="ctr">
            <a:normAutofit/>
          </a:bodyPr>
          <a:lstStyle/>
          <a:p>
            <a:endParaRPr lang="ru-RU" sz="180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4D9E38-5BD0-4A78-93B1-C74674F4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7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59E98-BC10-4D91-BCA4-D64D02EC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308" y="448937"/>
            <a:ext cx="7332892" cy="14427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Функции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менеджмента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D3EE8-85D5-4BCA-B854-F8729FC6B450}"/>
              </a:ext>
            </a:extLst>
          </p:cNvPr>
          <p:cNvSpPr txBox="1"/>
          <p:nvPr/>
        </p:nvSpPr>
        <p:spPr>
          <a:xfrm>
            <a:off x="1574800" y="2700531"/>
            <a:ext cx="8705596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sz="3200" b="1" dirty="0"/>
              <a:t>Менеджмент</a:t>
            </a:r>
            <a:r>
              <a:rPr lang="ru-RU" sz="3200" dirty="0"/>
              <a:t> - достижение целей организации посредством планирования, организации, руководства и контроля над организационными ресурсами</a:t>
            </a:r>
            <a:endParaRPr lang="en-GB" sz="3200" dirty="0"/>
          </a:p>
          <a:p>
            <a:pPr algn="l">
              <a:spcAft>
                <a:spcPts val="600"/>
              </a:spcAft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451266-774C-46C6-8B2B-94CBE0CD2880}"/>
              </a:ext>
            </a:extLst>
          </p:cNvPr>
          <p:cNvSpPr txBox="1"/>
          <p:nvPr/>
        </p:nvSpPr>
        <p:spPr>
          <a:xfrm>
            <a:off x="419889" y="6120646"/>
            <a:ext cx="371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Дафт, Менеджмент</a:t>
            </a:r>
          </a:p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179DDD-8FD8-412C-9BE5-3E4814D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43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59E98-BC10-4D91-BCA4-D64D02EC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144519" cy="55779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 err="1"/>
              <a:t>Функции</a:t>
            </a:r>
            <a:r>
              <a:rPr lang="en-US" sz="3100" dirty="0"/>
              <a:t> </a:t>
            </a:r>
            <a:r>
              <a:rPr lang="en-US" sz="3100" dirty="0" err="1"/>
              <a:t>менеджмента</a:t>
            </a:r>
            <a:endParaRPr lang="en-US" sz="3100" dirty="0"/>
          </a:p>
        </p:txBody>
      </p:sp>
      <p:graphicFrame>
        <p:nvGraphicFramePr>
          <p:cNvPr id="35" name="TextBox 3">
            <a:extLst>
              <a:ext uri="{FF2B5EF4-FFF2-40B4-BE49-F238E27FC236}">
                <a16:creationId xmlns:a16="http://schemas.microsoft.com/office/drawing/2014/main" id="{F200F560-09BD-4224-BB32-AD5683A4AB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657206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2C24FB5-8C64-4F25-8FA3-FB3C4CBD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0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5C2B5-1D9F-4EF6-8840-64E8002E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-335856"/>
            <a:ext cx="5765800" cy="23973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Как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отметили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Новый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год</a:t>
            </a:r>
            <a:r>
              <a:rPr lang="en-US" sz="36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757CC-357C-4F19-801D-C909829097D6}"/>
              </a:ext>
            </a:extLst>
          </p:cNvPr>
          <p:cNvSpPr txBox="1"/>
          <p:nvPr/>
        </p:nvSpPr>
        <p:spPr>
          <a:xfrm>
            <a:off x="396390" y="1547047"/>
            <a:ext cx="5227021" cy="5310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>
                <a:solidFill>
                  <a:schemeClr val="tx2"/>
                </a:solidFill>
              </a:rPr>
              <a:t>1. </a:t>
            </a:r>
            <a:r>
              <a:rPr lang="en-US" sz="2000" b="1" dirty="0" err="1">
                <a:solidFill>
                  <a:schemeClr val="tx2"/>
                </a:solidFill>
              </a:rPr>
              <a:t>Планирование</a:t>
            </a:r>
            <a:r>
              <a:rPr lang="en-US" sz="2000" b="1" dirty="0">
                <a:solidFill>
                  <a:schemeClr val="tx2"/>
                </a:solidFill>
              </a:rPr>
              <a:t>.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 err="1">
                <a:solidFill>
                  <a:schemeClr val="tx2"/>
                </a:solidFill>
              </a:rPr>
              <a:t>Как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будем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отмечать</a:t>
            </a:r>
            <a:r>
              <a:rPr lang="en-US" sz="2000" dirty="0">
                <a:solidFill>
                  <a:schemeClr val="tx2"/>
                </a:solidFill>
              </a:rPr>
              <a:t>?</a:t>
            </a:r>
            <a:r>
              <a:rPr lang="ru-RU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Если</a:t>
            </a:r>
            <a:r>
              <a:rPr lang="en-US" sz="2000" dirty="0">
                <a:solidFill>
                  <a:schemeClr val="tx2"/>
                </a:solidFill>
              </a:rPr>
              <a:t> в </a:t>
            </a:r>
            <a:r>
              <a:rPr lang="en-US" sz="2000" dirty="0" err="1">
                <a:solidFill>
                  <a:schemeClr val="tx2"/>
                </a:solidFill>
              </a:rPr>
              <a:t>другом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городе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то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надо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купить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билеты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забронировать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отель</a:t>
            </a:r>
            <a:r>
              <a:rPr lang="en-US" sz="2000" dirty="0">
                <a:solidFill>
                  <a:schemeClr val="tx2"/>
                </a:solidFill>
              </a:rPr>
              <a:t>/</a:t>
            </a:r>
            <a:r>
              <a:rPr lang="en-US" sz="2000" dirty="0" err="1">
                <a:solidFill>
                  <a:schemeClr val="tx2"/>
                </a:solidFill>
              </a:rPr>
              <a:t>квартиру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  <a:r>
              <a:rPr lang="en-US" sz="2000" dirty="0" err="1">
                <a:solidFill>
                  <a:schemeClr val="tx2"/>
                </a:solidFill>
              </a:rPr>
              <a:t>Купить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подарки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кому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что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купить</a:t>
            </a:r>
            <a:r>
              <a:rPr lang="en-US" sz="2000" dirty="0">
                <a:solidFill>
                  <a:schemeClr val="tx2"/>
                </a:solidFill>
              </a:rPr>
              <a:t>? А </a:t>
            </a:r>
            <a:r>
              <a:rPr lang="en-US" sz="2000" dirty="0" err="1">
                <a:solidFill>
                  <a:schemeClr val="tx2"/>
                </a:solidFill>
              </a:rPr>
              <a:t>что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будем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готовить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или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заказывать</a:t>
            </a:r>
            <a:r>
              <a:rPr lang="en-US" sz="2000" dirty="0">
                <a:solidFill>
                  <a:schemeClr val="tx2"/>
                </a:solidFill>
              </a:rPr>
              <a:t>? </a:t>
            </a:r>
            <a:r>
              <a:rPr lang="en-US" sz="2000" dirty="0" err="1">
                <a:solidFill>
                  <a:schemeClr val="tx2"/>
                </a:solidFill>
              </a:rPr>
              <a:t>Сколько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нужно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денег</a:t>
            </a:r>
            <a:r>
              <a:rPr lang="en-US" sz="2000" dirty="0">
                <a:solidFill>
                  <a:schemeClr val="tx2"/>
                </a:solidFill>
              </a:rPr>
              <a:t>? </a:t>
            </a:r>
            <a:r>
              <a:rPr lang="en-US" sz="2000" dirty="0" err="1">
                <a:solidFill>
                  <a:schemeClr val="tx2"/>
                </a:solidFill>
              </a:rPr>
              <a:t>Как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распределим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задачи</a:t>
            </a:r>
            <a:r>
              <a:rPr lang="en-US" sz="2000" dirty="0">
                <a:solidFill>
                  <a:schemeClr val="tx2"/>
                </a:solidFill>
              </a:rPr>
              <a:t>? 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>
                <a:solidFill>
                  <a:schemeClr val="tx2"/>
                </a:solidFill>
              </a:rPr>
              <a:t>2. </a:t>
            </a:r>
            <a:r>
              <a:rPr lang="en-US" sz="2000" b="1" dirty="0" err="1">
                <a:solidFill>
                  <a:schemeClr val="tx2"/>
                </a:solidFill>
              </a:rPr>
              <a:t>Организация</a:t>
            </a:r>
            <a:r>
              <a:rPr lang="en-US" sz="2000" b="1" dirty="0">
                <a:solidFill>
                  <a:schemeClr val="tx2"/>
                </a:solidFill>
              </a:rPr>
              <a:t>.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 err="1">
                <a:solidFill>
                  <a:schemeClr val="tx2"/>
                </a:solidFill>
              </a:rPr>
              <a:t>Так</a:t>
            </a:r>
            <a:r>
              <a:rPr lang="en-US" sz="2000" dirty="0">
                <a:solidFill>
                  <a:schemeClr val="tx2"/>
                </a:solidFill>
              </a:rPr>
              <a:t>, с </a:t>
            </a:r>
            <a:r>
              <a:rPr lang="en-US" sz="2000" dirty="0" err="1">
                <a:solidFill>
                  <a:schemeClr val="tx2"/>
                </a:solidFill>
              </a:rPr>
              <a:t>меню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разобрались</a:t>
            </a:r>
            <a:r>
              <a:rPr lang="en-US" sz="2000" dirty="0">
                <a:solidFill>
                  <a:schemeClr val="tx2"/>
                </a:solidFill>
              </a:rPr>
              <a:t>. С </a:t>
            </a:r>
            <a:r>
              <a:rPr lang="en-US" sz="2000" dirty="0" err="1">
                <a:solidFill>
                  <a:schemeClr val="tx2"/>
                </a:solidFill>
              </a:rPr>
              <a:t>Артёма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оливье</a:t>
            </a:r>
            <a:r>
              <a:rPr lang="en-US" sz="2000" dirty="0">
                <a:solidFill>
                  <a:schemeClr val="tx2"/>
                </a:solidFill>
              </a:rPr>
              <a:t>, с </a:t>
            </a:r>
            <a:r>
              <a:rPr lang="en-US" sz="2000" dirty="0" err="1">
                <a:solidFill>
                  <a:schemeClr val="tx2"/>
                </a:solidFill>
              </a:rPr>
              <a:t>Саши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напитки</a:t>
            </a:r>
            <a:r>
              <a:rPr lang="en-US" sz="2000" dirty="0">
                <a:solidFill>
                  <a:schemeClr val="tx2"/>
                </a:solidFill>
              </a:rPr>
              <a:t>, с </a:t>
            </a:r>
            <a:r>
              <a:rPr lang="en-US" sz="2000" dirty="0" err="1">
                <a:solidFill>
                  <a:schemeClr val="tx2"/>
                </a:solidFill>
              </a:rPr>
              <a:t>Алёны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торт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  <a:r>
              <a:rPr lang="en-US" sz="2000" dirty="0" err="1">
                <a:solidFill>
                  <a:schemeClr val="tx2"/>
                </a:solidFill>
              </a:rPr>
              <a:t>Ищем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подарки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  <a:r>
              <a:rPr lang="en-US" sz="2000" dirty="0" err="1">
                <a:solidFill>
                  <a:schemeClr val="tx2"/>
                </a:solidFill>
              </a:rPr>
              <a:t>Ищем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квартиру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>
                <a:solidFill>
                  <a:schemeClr val="tx2"/>
                </a:solidFill>
              </a:rPr>
              <a:t>3. </a:t>
            </a:r>
            <a:r>
              <a:rPr lang="en-US" sz="2000" b="1" dirty="0" err="1">
                <a:solidFill>
                  <a:schemeClr val="tx2"/>
                </a:solidFill>
              </a:rPr>
              <a:t>Контроль</a:t>
            </a:r>
            <a:r>
              <a:rPr lang="en-US" sz="2000" b="1" dirty="0">
                <a:solidFill>
                  <a:schemeClr val="tx2"/>
                </a:solidFill>
              </a:rPr>
              <a:t>.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 err="1">
                <a:solidFill>
                  <a:schemeClr val="tx2"/>
                </a:solidFill>
              </a:rPr>
              <a:t>Напомнить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Артёму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что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он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ответственный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за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оливье</a:t>
            </a:r>
            <a:r>
              <a:rPr lang="ru-RU" sz="2000" dirty="0">
                <a:solidFill>
                  <a:schemeClr val="tx2"/>
                </a:solidFill>
              </a:rPr>
              <a:t>. </a:t>
            </a:r>
            <a:r>
              <a:rPr lang="en-US" sz="2000" dirty="0" err="1">
                <a:solidFill>
                  <a:schemeClr val="tx2"/>
                </a:solidFill>
              </a:rPr>
              <a:t>Уточнить</a:t>
            </a:r>
            <a:r>
              <a:rPr lang="en-US" sz="2000" dirty="0">
                <a:solidFill>
                  <a:schemeClr val="tx2"/>
                </a:solidFill>
              </a:rPr>
              <a:t> у </a:t>
            </a:r>
            <a:r>
              <a:rPr lang="en-US" sz="2000" dirty="0" err="1">
                <a:solidFill>
                  <a:schemeClr val="tx2"/>
                </a:solidFill>
              </a:rPr>
              <a:t>Алёны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сможет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ли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она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испечь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торт</a:t>
            </a:r>
            <a:r>
              <a:rPr lang="en-US" sz="2000" dirty="0">
                <a:solidFill>
                  <a:schemeClr val="tx2"/>
                </a:solidFill>
              </a:rPr>
              <a:t> и </a:t>
            </a:r>
            <a:r>
              <a:rPr lang="en-US" sz="2000" dirty="0" err="1">
                <a:solidFill>
                  <a:schemeClr val="tx2"/>
                </a:solidFill>
              </a:rPr>
              <a:t>нужна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ли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помощь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  <a:r>
              <a:rPr lang="en-US" sz="2000" dirty="0" err="1">
                <a:solidFill>
                  <a:schemeClr val="tx2"/>
                </a:solidFill>
              </a:rPr>
              <a:t>Проверить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всё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ли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купил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Саша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что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планировали</a:t>
            </a:r>
            <a:r>
              <a:rPr lang="en-US" sz="2000" dirty="0">
                <a:solidFill>
                  <a:schemeClr val="tx2"/>
                </a:solidFill>
              </a:rPr>
              <a:t> и </a:t>
            </a:r>
            <a:r>
              <a:rPr lang="en-US" sz="2000" dirty="0" err="1">
                <a:solidFill>
                  <a:schemeClr val="tx2"/>
                </a:solidFill>
              </a:rPr>
              <a:t>хватило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ли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средств</a:t>
            </a:r>
            <a:r>
              <a:rPr lang="en-US" sz="2000" dirty="0">
                <a:solidFill>
                  <a:schemeClr val="tx2"/>
                </a:solidFill>
              </a:rPr>
              <a:t>. 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174AE6-83F4-4EF2-8F3A-E34B1822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800" y="0"/>
            <a:ext cx="617219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C30E035-0509-409C-B71F-0650ACB14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19800" y="0"/>
            <a:ext cx="6172198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30" descr="Вытекание руки присутствует">
            <a:extLst>
              <a:ext uri="{FF2B5EF4-FFF2-40B4-BE49-F238E27FC236}">
                <a16:creationId xmlns:a16="http://schemas.microsoft.com/office/drawing/2014/main" id="{571A7442-6BE9-4851-984E-0F1DED434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4" r="27335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F7EAFBA-61A5-4E2E-837B-BCFFAD7C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F81A1-718A-4D23-BA12-3E51A95A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675009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Организация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B587E70-CFDC-42B1-AF7F-78908AE15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987" y="1813721"/>
            <a:ext cx="8664773" cy="370999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ru-RU" dirty="0">
              <a:solidFill>
                <a:schemeClr val="tx2"/>
              </a:solidFill>
            </a:endParaRPr>
          </a:p>
          <a:p>
            <a:r>
              <a:rPr lang="ru-RU" sz="3200" dirty="0">
                <a:solidFill>
                  <a:schemeClr val="tx2"/>
                </a:solidFill>
              </a:rPr>
              <a:t>2  и больше участников, считающих себя членами одной группы</a:t>
            </a:r>
          </a:p>
          <a:p>
            <a:r>
              <a:rPr lang="ru-RU" sz="3200" dirty="0">
                <a:solidFill>
                  <a:schemeClr val="tx2"/>
                </a:solidFill>
              </a:rPr>
              <a:t>совместная деятельность этих людей</a:t>
            </a:r>
          </a:p>
          <a:p>
            <a:r>
              <a:rPr lang="ru-RU" sz="3200" dirty="0">
                <a:solidFill>
                  <a:schemeClr val="tx2"/>
                </a:solidFill>
              </a:rPr>
              <a:t>система координации деятельности</a:t>
            </a:r>
          </a:p>
          <a:p>
            <a:r>
              <a:rPr lang="ru-RU" sz="3200" dirty="0">
                <a:solidFill>
                  <a:schemeClr val="tx2"/>
                </a:solidFill>
              </a:rPr>
              <a:t>общая цель, принимаемая и разделяемая большинством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DB6AD1-1226-49D7-85CE-65AE152A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3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04D8-FDBE-459E-B5B2-9BBA62DE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3185159" cy="5577934"/>
          </a:xfrm>
        </p:spPr>
        <p:txBody>
          <a:bodyPr>
            <a:normAutofit/>
          </a:bodyPr>
          <a:lstStyle/>
          <a:p>
            <a:r>
              <a:rPr lang="ru-RU" sz="3600" dirty="0"/>
              <a:t>Подходы к анализу организации</a:t>
            </a:r>
          </a:p>
        </p:txBody>
      </p:sp>
      <p:graphicFrame>
        <p:nvGraphicFramePr>
          <p:cNvPr id="27" name="Объект 2">
            <a:extLst>
              <a:ext uri="{FF2B5EF4-FFF2-40B4-BE49-F238E27FC236}">
                <a16:creationId xmlns:a16="http://schemas.microsoft.com/office/drawing/2014/main" id="{D1E064E8-D2F0-4820-985F-998E784569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472814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7060AF-9F5C-49DD-8142-58F031AB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25736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Другая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649</Words>
  <Application>Microsoft Office PowerPoint</Application>
  <PresentationFormat>Широкоэкранный</PresentationFormat>
  <Paragraphs>198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8" baseType="lpstr">
      <vt:lpstr>Arial</vt:lpstr>
      <vt:lpstr>AvenirNext LT Pro Medium</vt:lpstr>
      <vt:lpstr>Calibri</vt:lpstr>
      <vt:lpstr>BlockprintVTI</vt:lpstr>
      <vt:lpstr>Семинар 1</vt:lpstr>
      <vt:lpstr>План семинара:</vt:lpstr>
      <vt:lpstr>Формула оценки</vt:lpstr>
      <vt:lpstr>Семинары</vt:lpstr>
      <vt:lpstr>Функции менеджмента</vt:lpstr>
      <vt:lpstr>Функции менеджмента</vt:lpstr>
      <vt:lpstr>Как отметили Новый год?</vt:lpstr>
      <vt:lpstr>Организация</vt:lpstr>
      <vt:lpstr>Подходы к анализу организации</vt:lpstr>
      <vt:lpstr>Подходы к анализу организации</vt:lpstr>
      <vt:lpstr>Механистический</vt:lpstr>
      <vt:lpstr>Подходы к анализу организации</vt:lpstr>
      <vt:lpstr>Органический</vt:lpstr>
      <vt:lpstr>Подходы к анализу организации</vt:lpstr>
      <vt:lpstr>Структурный</vt:lpstr>
      <vt:lpstr>Подходы к анализу организации</vt:lpstr>
      <vt:lpstr>Ресурсный</vt:lpstr>
      <vt:lpstr>Подходы к анализу организации</vt:lpstr>
      <vt:lpstr>Системный</vt:lpstr>
      <vt:lpstr>Подходы к анализу организации</vt:lpstr>
      <vt:lpstr>Процессный</vt:lpstr>
      <vt:lpstr>Ключевые компетенции</vt:lpstr>
      <vt:lpstr>Ключевые компетенции</vt:lpstr>
      <vt:lpstr>Какими могут быть ключевые компетенции?</vt:lpstr>
      <vt:lpstr>Ключевые компетенции</vt:lpstr>
      <vt:lpstr>Губка Боб</vt:lpstr>
      <vt:lpstr>Гадкий Я</vt:lpstr>
      <vt:lpstr>McDonald’s</vt:lpstr>
      <vt:lpstr>Apple</vt:lpstr>
      <vt:lpstr>Nike</vt:lpstr>
      <vt:lpstr>Ключевые компетенции сотрудников</vt:lpstr>
      <vt:lpstr> Какими ключевыми компетенциями может обладать организация, чтобы привлечь клиентов и удержать их? </vt:lpstr>
      <vt:lpstr> Какими ключевыми компетенциями может обладать организация, чтобы привлечь клиентов и удержать их? </vt:lpstr>
      <vt:lpstr> Какими ключевыми компетенциями может обладать организация, чтобы привлечь клиентов и удержать их? </vt:lpstr>
      <vt:lpstr> Какими ключевыми компетенциями может обладать организация, чтобы привлечь клиентов и удержать их? </vt:lpstr>
      <vt:lpstr>Презентация PowerPoint</vt:lpstr>
      <vt:lpstr>Презентация PowerPoint</vt:lpstr>
      <vt:lpstr>Презентация PowerPoint</vt:lpstr>
      <vt:lpstr> Какими ключевыми компетенциями может обладать организация, чтобы привлечь клиентов и удержать их? </vt:lpstr>
      <vt:lpstr>Подписные издания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Семинар 1</dc:title>
  <dc:creator>Шныркова Анна Сергеевна</dc:creator>
  <cp:lastModifiedBy>Шныркова Анна Сергеевна</cp:lastModifiedBy>
  <cp:revision>1</cp:revision>
  <dcterms:created xsi:type="dcterms:W3CDTF">2022-01-10T11:57:27Z</dcterms:created>
  <dcterms:modified xsi:type="dcterms:W3CDTF">2023-02-08T12:29:25Z</dcterms:modified>
</cp:coreProperties>
</file>